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4"/>
  </p:sldMasterIdLst>
  <p:notesMasterIdLst>
    <p:notesMasterId r:id="rId49"/>
  </p:notesMasterIdLst>
  <p:handoutMasterIdLst>
    <p:handoutMasterId r:id="rId50"/>
  </p:handoutMasterIdLst>
  <p:sldIdLst>
    <p:sldId id="1391" r:id="rId5"/>
    <p:sldId id="1451" r:id="rId6"/>
    <p:sldId id="1419" r:id="rId7"/>
    <p:sldId id="1420" r:id="rId8"/>
    <p:sldId id="1421" r:id="rId9"/>
    <p:sldId id="1422" r:id="rId10"/>
    <p:sldId id="1423" r:id="rId11"/>
    <p:sldId id="1375" r:id="rId12"/>
    <p:sldId id="1425" r:id="rId13"/>
    <p:sldId id="1430" r:id="rId14"/>
    <p:sldId id="1426" r:id="rId15"/>
    <p:sldId id="1427" r:id="rId16"/>
    <p:sldId id="1428" r:id="rId17"/>
    <p:sldId id="1424" r:id="rId18"/>
    <p:sldId id="1393" r:id="rId19"/>
    <p:sldId id="1408" r:id="rId20"/>
    <p:sldId id="1409" r:id="rId21"/>
    <p:sldId id="1411" r:id="rId22"/>
    <p:sldId id="1416" r:id="rId23"/>
    <p:sldId id="1376" r:id="rId24"/>
    <p:sldId id="1413" r:id="rId25"/>
    <p:sldId id="1410" r:id="rId26"/>
    <p:sldId id="1431" r:id="rId27"/>
    <p:sldId id="1417" r:id="rId28"/>
    <p:sldId id="1418" r:id="rId29"/>
    <p:sldId id="1429" r:id="rId30"/>
    <p:sldId id="1432" r:id="rId31"/>
    <p:sldId id="1433" r:id="rId32"/>
    <p:sldId id="1434" r:id="rId33"/>
    <p:sldId id="1435" r:id="rId34"/>
    <p:sldId id="1436" r:id="rId35"/>
    <p:sldId id="1437" r:id="rId36"/>
    <p:sldId id="1443" r:id="rId37"/>
    <p:sldId id="1444" r:id="rId38"/>
    <p:sldId id="1449" r:id="rId39"/>
    <p:sldId id="1439" r:id="rId40"/>
    <p:sldId id="1445" r:id="rId41"/>
    <p:sldId id="1440" r:id="rId42"/>
    <p:sldId id="1446" r:id="rId43"/>
    <p:sldId id="1441" r:id="rId44"/>
    <p:sldId id="1447" r:id="rId45"/>
    <p:sldId id="1442" r:id="rId46"/>
    <p:sldId id="1448" r:id="rId47"/>
    <p:sldId id="1450" r:id="rId48"/>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Open Sans" panose="020B0604020202020204" charset="0"/>
      <p:regular r:id="rId55"/>
      <p:bold r:id="rId56"/>
      <p:italic r:id="rId57"/>
      <p:boldItalic r:id="rId58"/>
    </p:embeddedFont>
    <p:embeddedFont>
      <p:font typeface="Open Sans Light" panose="020B0604020202020204" charset="0"/>
      <p:regular r:id="rId59"/>
      <p:italic r:id="rId60"/>
    </p:embeddedFont>
    <p:embeddedFont>
      <p:font typeface="Open Sans SemiBold" panose="020B0604020202020204" charset="0"/>
      <p:bold r:id="rId61"/>
      <p:boldItalic r:id="rId62"/>
    </p:embeddedFont>
  </p:embeddedFont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UNIVERSIDAD LINK" id="{42C44D4A-FF72-4558-BDAE-F811EA094314}">
          <p14:sldIdLst>
            <p14:sldId id="1391"/>
            <p14:sldId id="1451"/>
            <p14:sldId id="1419"/>
            <p14:sldId id="1420"/>
            <p14:sldId id="1421"/>
            <p14:sldId id="1422"/>
            <p14:sldId id="1423"/>
            <p14:sldId id="1375"/>
            <p14:sldId id="1425"/>
            <p14:sldId id="1430"/>
            <p14:sldId id="1426"/>
            <p14:sldId id="1427"/>
            <p14:sldId id="1428"/>
            <p14:sldId id="1424"/>
            <p14:sldId id="1393"/>
            <p14:sldId id="1408"/>
            <p14:sldId id="1409"/>
            <p14:sldId id="1411"/>
            <p14:sldId id="1416"/>
            <p14:sldId id="1376"/>
            <p14:sldId id="1413"/>
            <p14:sldId id="1410"/>
            <p14:sldId id="1431"/>
            <p14:sldId id="1417"/>
            <p14:sldId id="1418"/>
            <p14:sldId id="1429"/>
            <p14:sldId id="1432"/>
            <p14:sldId id="1433"/>
            <p14:sldId id="1434"/>
            <p14:sldId id="1435"/>
            <p14:sldId id="1436"/>
            <p14:sldId id="1437"/>
            <p14:sldId id="1443"/>
            <p14:sldId id="1444"/>
            <p14:sldId id="1449"/>
            <p14:sldId id="1439"/>
            <p14:sldId id="1445"/>
            <p14:sldId id="1440"/>
            <p14:sldId id="1446"/>
            <p14:sldId id="1441"/>
            <p14:sldId id="1447"/>
            <p14:sldId id="1442"/>
            <p14:sldId id="1448"/>
            <p14:sldId id="1450"/>
          </p14:sldIdLst>
        </p14:section>
      </p14:sectionLst>
    </p:ext>
    <p:ext uri="{EFAFB233-063F-42B5-8137-9DF3F51BA10A}">
      <p15:sldGuideLst xmlns:p15="http://schemas.microsoft.com/office/powerpoint/2012/main">
        <p15:guide id="1" orient="horz" pos="1570" userDrawn="1">
          <p15:clr>
            <a:srgbClr val="A4A3A4"/>
          </p15:clr>
        </p15:guide>
        <p15:guide id="2" pos="3984" userDrawn="1">
          <p15:clr>
            <a:srgbClr val="A4A3A4"/>
          </p15:clr>
        </p15:guide>
        <p15:guide id="3" orient="horz" pos="1094" userDrawn="1">
          <p15:clr>
            <a:srgbClr val="A4A3A4"/>
          </p15:clr>
        </p15:guide>
        <p15:guide id="4" pos="33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D6"/>
    <a:srgbClr val="FFD85D"/>
    <a:srgbClr val="FFC000"/>
    <a:srgbClr val="931970"/>
    <a:srgbClr val="ABDB77"/>
    <a:srgbClr val="92D050"/>
    <a:srgbClr val="78B832"/>
    <a:srgbClr val="F9A307"/>
    <a:srgbClr val="C82299"/>
    <a:srgbClr val="7614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96" autoAdjust="0"/>
  </p:normalViewPr>
  <p:slideViewPr>
    <p:cSldViewPr snapToObjects="1">
      <p:cViewPr varScale="1">
        <p:scale>
          <a:sx n="80" d="100"/>
          <a:sy n="80" d="100"/>
        </p:scale>
        <p:origin x="100" y="44"/>
      </p:cViewPr>
      <p:guideLst>
        <p:guide orient="horz" pos="1570"/>
        <p:guide pos="3984"/>
        <p:guide orient="horz" pos="1094"/>
        <p:guide pos="3320"/>
      </p:guideLst>
    </p:cSldViewPr>
  </p:slideViewPr>
  <p:outlineViewPr>
    <p:cViewPr>
      <p:scale>
        <a:sx n="33" d="100"/>
        <a:sy n="33" d="100"/>
      </p:scale>
      <p:origin x="0" y="0"/>
    </p:cViewPr>
  </p:outlineViewPr>
  <p:notesTextViewPr>
    <p:cViewPr>
      <p:scale>
        <a:sx n="1" d="1"/>
        <a:sy n="1" d="1"/>
      </p:scale>
      <p:origin x="0" y="0"/>
    </p:cViewPr>
  </p:notesTextViewPr>
  <p:sorterViewPr>
    <p:cViewPr>
      <p:scale>
        <a:sx n="33" d="100"/>
        <a:sy n="33" d="100"/>
      </p:scale>
      <p:origin x="0" y="0"/>
    </p:cViewPr>
  </p:sorterViewPr>
  <p:notesViewPr>
    <p:cSldViewPr snapToObjects="1">
      <p:cViewPr varScale="1">
        <p:scale>
          <a:sx n="73" d="100"/>
          <a:sy n="73" d="100"/>
        </p:scale>
        <p:origin x="300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5D9677-75AA-44E5-87B6-3B85297DB753}" type="slidenum">
              <a:rPr lang="en-US" smtClean="0"/>
              <a:t>‹Nº›</a:t>
            </a:fld>
            <a:endParaRPr lang="en-US"/>
          </a:p>
        </p:txBody>
      </p:sp>
    </p:spTree>
    <p:extLst>
      <p:ext uri="{BB962C8B-B14F-4D97-AF65-F5344CB8AC3E}">
        <p14:creationId xmlns:p14="http://schemas.microsoft.com/office/powerpoint/2010/main" val="241060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1D146-B4E0-1741-B9EE-9789392EFCC4}" type="datetimeFigureOut">
              <a:rPr lang="en-US" smtClean="0"/>
              <a:t>11/24/2021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63621-2E60-B848-8968-B0341E26A312}" type="slidenum">
              <a:rPr lang="en-US" smtClean="0"/>
              <a:t>‹Nº›</a:t>
            </a:fld>
            <a:endParaRPr lang="en-US"/>
          </a:p>
        </p:txBody>
      </p:sp>
    </p:spTree>
    <p:extLst>
      <p:ext uri="{BB962C8B-B14F-4D97-AF65-F5344CB8AC3E}">
        <p14:creationId xmlns:p14="http://schemas.microsoft.com/office/powerpoint/2010/main" val="1730024718"/>
      </p:ext>
    </p:extLst>
  </p:cSld>
  <p:clrMap bg1="lt1" tx1="dk1" bg2="lt2" tx2="dk2" accent1="accent1" accent2="accent2" accent3="accent3" accent4="accent4" accent5="accent5" accent6="accent6" hlink="hlink" folHlink="folHlink"/>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36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5328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ángulo 5"/>
          <p:cNvSpPr/>
          <p:nvPr userDrawn="1"/>
        </p:nvSpPr>
        <p:spPr>
          <a:xfrm>
            <a:off x="0" y="0"/>
            <a:ext cx="121920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Imagen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6580" y="147451"/>
            <a:ext cx="622438" cy="622438"/>
          </a:xfrm>
          <a:prstGeom prst="rect">
            <a:avLst/>
          </a:prstGeom>
        </p:spPr>
      </p:pic>
      <p:pic>
        <p:nvPicPr>
          <p:cNvPr id="4" name="Imagen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72" y="6691589"/>
            <a:ext cx="12185928" cy="162009"/>
          </a:xfrm>
          <a:prstGeom prst="rect">
            <a:avLst/>
          </a:prstGeom>
        </p:spPr>
      </p:pic>
      <p:pic>
        <p:nvPicPr>
          <p:cNvPr id="5" name="Imagen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5360" y="116633"/>
            <a:ext cx="1537955" cy="684075"/>
          </a:xfrm>
          <a:prstGeom prst="rect">
            <a:avLst/>
          </a:prstGeom>
        </p:spPr>
      </p:pic>
    </p:spTree>
    <p:extLst>
      <p:ext uri="{BB962C8B-B14F-4D97-AF65-F5344CB8AC3E}">
        <p14:creationId xmlns:p14="http://schemas.microsoft.com/office/powerpoint/2010/main" val="8123059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5354625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7415568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2353602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2781646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409620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83489808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4527730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4773301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1" y="1268759"/>
            <a:ext cx="2352260" cy="3535680"/>
          </a:xfrm>
          <a:solidFill>
            <a:schemeClr val="bg1">
              <a:lumMod val="90000"/>
              <a:lumOff val="10000"/>
            </a:schemeClr>
          </a:solidFill>
        </p:spPr>
        <p:txBody>
          <a:bodyPr anchor="ctr">
            <a:normAutofit/>
          </a:bodyPr>
          <a:lstStyle>
            <a:lvl1pPr marL="0" indent="0" algn="ctr">
              <a:buNone/>
              <a:defRPr sz="1400"/>
            </a:lvl1pPr>
          </a:lstStyle>
          <a:p>
            <a:endParaRPr lang="en-US"/>
          </a:p>
        </p:txBody>
      </p:sp>
      <p:sp>
        <p:nvSpPr>
          <p:cNvPr id="5" name="Picture Placeholder 3"/>
          <p:cNvSpPr>
            <a:spLocks noGrp="1"/>
          </p:cNvSpPr>
          <p:nvPr>
            <p:ph type="pic" sz="quarter" idx="11"/>
          </p:nvPr>
        </p:nvSpPr>
        <p:spPr>
          <a:xfrm>
            <a:off x="6257971" y="1268759"/>
            <a:ext cx="2352260" cy="3535680"/>
          </a:xfrm>
          <a:solidFill>
            <a:schemeClr val="bg1">
              <a:lumMod val="90000"/>
              <a:lumOff val="10000"/>
            </a:schemeClr>
          </a:solidFill>
        </p:spPr>
        <p:txBody>
          <a:bodyPr anchor="ctr">
            <a:normAutofit/>
          </a:bodyPr>
          <a:lstStyle>
            <a:lvl1pPr marL="0" indent="0" algn="ctr">
              <a:buNone/>
              <a:defRPr sz="1400"/>
            </a:lvl1pPr>
          </a:lstStyle>
          <a:p>
            <a:endParaRPr lang="en-US"/>
          </a:p>
        </p:txBody>
      </p:sp>
      <p:sp>
        <p:nvSpPr>
          <p:cNvPr id="8" name="Text Placeholder 9"/>
          <p:cNvSpPr>
            <a:spLocks noGrp="1"/>
          </p:cNvSpPr>
          <p:nvPr>
            <p:ph type="body" sz="quarter" idx="14"/>
          </p:nvPr>
        </p:nvSpPr>
        <p:spPr>
          <a:xfrm>
            <a:off x="3467708"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p:cNvSpPr>
            <a:spLocks noGrp="1"/>
          </p:cNvSpPr>
          <p:nvPr>
            <p:ph type="body" sz="quarter" idx="15"/>
          </p:nvPr>
        </p:nvSpPr>
        <p:spPr>
          <a:xfrm>
            <a:off x="8797789" y="1268759"/>
            <a:ext cx="2479811" cy="3535680"/>
          </a:xfrm>
        </p:spPr>
        <p:txBody>
          <a:bodyPr>
            <a:noAutofit/>
          </a:bodyPr>
          <a:lstStyle>
            <a:lvl1pPr marL="0" indent="0">
              <a:buNone/>
              <a:defRPr sz="14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marL="0" indent="0">
              <a:buFontTx/>
              <a:buNone/>
              <a:defRPr sz="1400"/>
            </a:lvl2pPr>
            <a:lvl3pPr marL="150813" indent="-150813">
              <a:defRPr sz="1400"/>
            </a:lvl3pPr>
            <a:lvl4pPr marL="401638" indent="-207963">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6"/>
          </p:nvPr>
        </p:nvSpPr>
        <p:spPr>
          <a:xfrm>
            <a:off x="914400" y="4980565"/>
            <a:ext cx="503311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p:cNvSpPr>
            <a:spLocks noGrp="1"/>
          </p:cNvSpPr>
          <p:nvPr>
            <p:ph type="body" sz="quarter" idx="17"/>
          </p:nvPr>
        </p:nvSpPr>
        <p:spPr>
          <a:xfrm>
            <a:off x="6257971" y="4980565"/>
            <a:ext cx="501962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994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91754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Utter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880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ight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0176093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ifteen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345484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4 Gri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8621175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373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488999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453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23486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5946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0758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067278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097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64896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7557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836260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641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5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86985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7404932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631063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8695642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6661069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7132010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1577139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0923844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8471987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783620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686194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2040762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9979089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8402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76239" indent="-24764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6632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946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796690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62158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5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6553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55165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5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42812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3306490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138089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3995786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34198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tex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914400" y="1452420"/>
            <a:ext cx="10363200" cy="4627563"/>
          </a:xfrm>
        </p:spPr>
        <p:txBody>
          <a:bodyPr numCol="2" spcCol="274320">
            <a:normAutofit/>
          </a:bodyPr>
          <a:lstStyle>
            <a:lvl1pPr marL="0" indent="0">
              <a:spcBef>
                <a:spcPts val="1200"/>
              </a:spcBef>
              <a:buNone/>
              <a:defRPr sz="1600"/>
            </a:lvl1pPr>
            <a:lvl2pPr marL="228594" indent="-228594">
              <a:spcBef>
                <a:spcPts val="1200"/>
              </a:spcBef>
              <a:buFont typeface="Arial" panose="020B0604020202020204" pitchFamily="34" charset="0"/>
              <a:buChar char="•"/>
              <a:defRPr sz="1600"/>
            </a:lvl2pPr>
            <a:lvl3pPr marL="457189" indent="-228594">
              <a:spcBef>
                <a:spcPts val="1200"/>
              </a:spcBef>
              <a:buFont typeface="Open Sans Light" panose="020B0306030504020204" pitchFamily="34" charset="0"/>
              <a:buChar char="–"/>
              <a:defRPr sz="1600"/>
            </a:lvl3pPr>
            <a:lvl4pPr marL="685783" indent="-228594">
              <a:spcBef>
                <a:spcPts val="1200"/>
              </a:spcBef>
              <a:buFont typeface="Arial" panose="020B0604020202020204" pitchFamily="34" charset="0"/>
              <a:buChar char="•"/>
              <a:defRPr sz="1600"/>
            </a:lvl4pPr>
            <a:lvl5pPr marL="914377" indent="-228594">
              <a:spcBef>
                <a:spcPts val="1200"/>
              </a:spcBef>
              <a:buFont typeface="Open Sans Light" panose="020B0306030504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006425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30326587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8"/>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886577"/>
            <a:ext cx="914400" cy="914400"/>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886576"/>
            <a:ext cx="914400" cy="914400"/>
          </a:xfr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886575"/>
            <a:ext cx="231440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6432992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782530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4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2295374"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6279803" y="1639790"/>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8003569" y="1639788"/>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2295374"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6279803" y="3886577"/>
            <a:ext cx="1534154" cy="1534154"/>
          </a:xfr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8003569" y="3886575"/>
            <a:ext cx="3558678" cy="1942241"/>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9943910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280774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564225"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575387"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5349163"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360325"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9134100"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8145262" y="3256992"/>
            <a:ext cx="3376937"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6962635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Team Subtitle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9376082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Team 2">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1221602"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719254"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025464"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3523116"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829326" y="1639790"/>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6326978"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0" name="Picture Placeholder 3"/>
          <p:cNvSpPr>
            <a:spLocks noGrp="1"/>
          </p:cNvSpPr>
          <p:nvPr>
            <p:ph type="pic" sz="quarter" idx="42"/>
          </p:nvPr>
        </p:nvSpPr>
        <p:spPr>
          <a:xfrm>
            <a:off x="9633189" y="1639789"/>
            <a:ext cx="1399260" cy="1399260"/>
          </a:xfrm>
          <a:prstGeom prst="ellipse">
            <a:avLst/>
          </a:prstGeom>
          <a:solidFill>
            <a:schemeClr val="bg1">
              <a:lumMod val="95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1050"/>
            </a:lvl1pPr>
          </a:lstStyle>
          <a:p>
            <a:endParaRPr lang="en-US" dirty="0"/>
          </a:p>
        </p:txBody>
      </p:sp>
      <p:sp>
        <p:nvSpPr>
          <p:cNvPr id="11" name="Content Placeholder 13"/>
          <p:cNvSpPr>
            <a:spLocks noGrp="1"/>
          </p:cNvSpPr>
          <p:nvPr>
            <p:ph sz="quarter" idx="43" hasCustomPrompt="1"/>
          </p:nvPr>
        </p:nvSpPr>
        <p:spPr>
          <a:xfrm>
            <a:off x="9130841" y="3256992"/>
            <a:ext cx="2403956" cy="2403219"/>
          </a:xfrm>
        </p:spPr>
        <p:txBody>
          <a:bodyPr>
            <a:normAutofit/>
          </a:bodyPr>
          <a:lstStyle>
            <a:lvl1pPr marL="0" indent="0" algn="ctr">
              <a:lnSpc>
                <a:spcPct val="8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800"/>
              </a:spcAft>
              <a:buFont typeface="Arial" panose="020B0604020202020204" pitchFamily="34" charset="0"/>
              <a:buNone/>
              <a:defRPr sz="1400" i="1"/>
            </a:lvl2pPr>
            <a:lvl3pPr marL="0" indent="0" algn="ctr">
              <a:buNone/>
              <a:defRPr sz="14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4455254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0930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8403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5242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8079295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554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9499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9526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7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3063240" cy="3438144"/>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3049016" y="0"/>
            <a:ext cx="3063240" cy="3438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6098032" y="0"/>
            <a:ext cx="3063240" cy="3438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9147048" y="0"/>
            <a:ext cx="3063240" cy="3438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3419856"/>
            <a:ext cx="3063240" cy="3438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6"/>
          </p:nvPr>
        </p:nvSpPr>
        <p:spPr>
          <a:xfrm>
            <a:off x="3049016" y="3419856"/>
            <a:ext cx="3063240" cy="3438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6098032" y="3419856"/>
            <a:ext cx="3063240" cy="3438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9147048" y="3419856"/>
            <a:ext cx="3063240" cy="3438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8005485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8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7"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6"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1"/>
          </p:nvPr>
        </p:nvSpPr>
        <p:spPr>
          <a:xfrm>
            <a:off x="2446782"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2"/>
          </p:nvPr>
        </p:nvSpPr>
        <p:spPr>
          <a:xfrm>
            <a:off x="4884420" y="4562856"/>
            <a:ext cx="2441448" cy="2295144"/>
          </a:xfrm>
        </p:spPr>
        <p:txBody>
          <a:bodyPr lIns="182880" tIns="91440" rIns="182880" bIns="91440"/>
          <a:lstStyle>
            <a:lvl1pPr marL="0" indent="0">
              <a:buFontTx/>
              <a:buNone/>
              <a:defRPr/>
            </a:lvl1pPr>
          </a:lstStyle>
          <a:p>
            <a:endParaRPr lang="en-US"/>
          </a:p>
        </p:txBody>
      </p:sp>
      <p:sp>
        <p:nvSpPr>
          <p:cNvPr id="23" name="Picture Placeholder 3"/>
          <p:cNvSpPr>
            <a:spLocks noGrp="1"/>
          </p:cNvSpPr>
          <p:nvPr>
            <p:ph type="pic" sz="quarter" idx="23"/>
          </p:nvPr>
        </p:nvSpPr>
        <p:spPr>
          <a:xfrm>
            <a:off x="7322058" y="4562856"/>
            <a:ext cx="2441448" cy="2295144"/>
          </a:xfrm>
        </p:spPr>
        <p:txBody>
          <a:bodyPr lIns="182880" tIns="91440" rIns="182880" bIns="91440"/>
          <a:lstStyle>
            <a:lvl1pPr marL="0" indent="0">
              <a:buFontTx/>
              <a:buNone/>
              <a:defRPr/>
            </a:lvl1pPr>
          </a:lstStyle>
          <a:p>
            <a:endParaRPr lang="en-US"/>
          </a:p>
        </p:txBody>
      </p:sp>
      <p:sp>
        <p:nvSpPr>
          <p:cNvPr id="24"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3431367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9_Titl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2048256" cy="1728216"/>
          </a:xfrm>
        </p:spPr>
        <p:txBody>
          <a:bodyPr lIns="182880" tIns="91440" rIns="182880" bIns="91440"/>
          <a:lstStyle>
            <a:lvl1pPr marL="0" indent="0">
              <a:buFontTx/>
              <a:buNone/>
              <a:defRPr/>
            </a:lvl1pPr>
          </a:lstStyle>
          <a:p>
            <a:endParaRPr lang="en-US"/>
          </a:p>
        </p:txBody>
      </p:sp>
      <p:sp>
        <p:nvSpPr>
          <p:cNvPr id="7" name="Picture Placeholder 3"/>
          <p:cNvSpPr>
            <a:spLocks noGrp="1"/>
          </p:cNvSpPr>
          <p:nvPr>
            <p:ph type="pic" sz="quarter" idx="11"/>
          </p:nvPr>
        </p:nvSpPr>
        <p:spPr>
          <a:xfrm>
            <a:off x="2028749" y="0"/>
            <a:ext cx="2048256" cy="1728216"/>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2"/>
          </p:nvPr>
        </p:nvSpPr>
        <p:spPr>
          <a:xfrm>
            <a:off x="4057498" y="0"/>
            <a:ext cx="2048256" cy="1728216"/>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3"/>
          </p:nvPr>
        </p:nvSpPr>
        <p:spPr>
          <a:xfrm>
            <a:off x="6086247" y="0"/>
            <a:ext cx="2048256" cy="1728216"/>
          </a:xfrm>
        </p:spPr>
        <p:txBody>
          <a:bodyPr lIns="182880" tIns="91440" rIns="182880" bIns="91440"/>
          <a:lstStyle>
            <a:lvl1pPr marL="0" indent="0">
              <a:buFontTx/>
              <a:buNone/>
              <a:defRPr/>
            </a:lvl1pPr>
          </a:lstStyle>
          <a:p>
            <a:endParaRPr lang="en-US"/>
          </a:p>
        </p:txBody>
      </p:sp>
      <p:sp>
        <p:nvSpPr>
          <p:cNvPr id="14" name="Picture Placeholder 3"/>
          <p:cNvSpPr>
            <a:spLocks noGrp="1"/>
          </p:cNvSpPr>
          <p:nvPr>
            <p:ph type="pic" sz="quarter" idx="14"/>
          </p:nvPr>
        </p:nvSpPr>
        <p:spPr>
          <a:xfrm>
            <a:off x="10143744" y="0"/>
            <a:ext cx="2048256" cy="1728216"/>
          </a:xfrm>
        </p:spPr>
        <p:txBody>
          <a:bodyPr lIns="182880" tIns="91440" rIns="182880" bIns="91440"/>
          <a:lstStyle>
            <a:lvl1pPr marL="0" indent="0">
              <a:buFontTx/>
              <a:buNone/>
              <a:defRPr/>
            </a:lvl1pPr>
          </a:lstStyle>
          <a:p>
            <a:endParaRPr lang="en-US"/>
          </a:p>
        </p:txBody>
      </p:sp>
      <p:sp>
        <p:nvSpPr>
          <p:cNvPr id="25" name="Picture Placeholder 3"/>
          <p:cNvSpPr>
            <a:spLocks noGrp="1"/>
          </p:cNvSpPr>
          <p:nvPr>
            <p:ph type="pic" sz="quarter" idx="25"/>
          </p:nvPr>
        </p:nvSpPr>
        <p:spPr>
          <a:xfrm>
            <a:off x="8114996" y="0"/>
            <a:ext cx="2048256" cy="1728216"/>
          </a:xfrm>
        </p:spPr>
        <p:txBody>
          <a:bodyPr lIns="182880" tIns="91440" rIns="182880" bIns="91440"/>
          <a:lstStyle>
            <a:lvl1pPr marL="0" indent="0">
              <a:buFontTx/>
              <a:buNone/>
              <a:defRPr/>
            </a:lvl1pPr>
          </a:lstStyle>
          <a:p>
            <a:endParaRPr lang="en-US"/>
          </a:p>
        </p:txBody>
      </p:sp>
      <p:sp>
        <p:nvSpPr>
          <p:cNvPr id="28" name="Picture Placeholder 3"/>
          <p:cNvSpPr>
            <a:spLocks noGrp="1"/>
          </p:cNvSpPr>
          <p:nvPr>
            <p:ph type="pic" sz="quarter" idx="26"/>
          </p:nvPr>
        </p:nvSpPr>
        <p:spPr>
          <a:xfrm>
            <a:off x="0" y="1709928"/>
            <a:ext cx="2048256" cy="1728216"/>
          </a:xfrm>
        </p:spPr>
        <p:txBody>
          <a:bodyPr lIns="182880" tIns="91440" rIns="182880" bIns="91440"/>
          <a:lstStyle>
            <a:lvl1pPr marL="0" indent="0">
              <a:buFontTx/>
              <a:buNone/>
              <a:defRPr/>
            </a:lvl1pPr>
          </a:lstStyle>
          <a:p>
            <a:endParaRPr lang="en-US"/>
          </a:p>
        </p:txBody>
      </p:sp>
      <p:sp>
        <p:nvSpPr>
          <p:cNvPr id="29" name="Picture Placeholder 3"/>
          <p:cNvSpPr>
            <a:spLocks noGrp="1"/>
          </p:cNvSpPr>
          <p:nvPr>
            <p:ph type="pic" sz="quarter" idx="27"/>
          </p:nvPr>
        </p:nvSpPr>
        <p:spPr>
          <a:xfrm>
            <a:off x="2028749" y="1709928"/>
            <a:ext cx="2048256" cy="1728216"/>
          </a:xfrm>
        </p:spPr>
        <p:txBody>
          <a:bodyPr lIns="182880" tIns="91440" rIns="182880" bIns="91440"/>
          <a:lstStyle>
            <a:lvl1pPr marL="0" indent="0">
              <a:buFontTx/>
              <a:buNone/>
              <a:defRPr/>
            </a:lvl1pPr>
          </a:lstStyle>
          <a:p>
            <a:endParaRPr lang="en-US"/>
          </a:p>
        </p:txBody>
      </p:sp>
      <p:sp>
        <p:nvSpPr>
          <p:cNvPr id="30" name="Picture Placeholder 3"/>
          <p:cNvSpPr>
            <a:spLocks noGrp="1"/>
          </p:cNvSpPr>
          <p:nvPr>
            <p:ph type="pic" sz="quarter" idx="28"/>
          </p:nvPr>
        </p:nvSpPr>
        <p:spPr>
          <a:xfrm>
            <a:off x="4057498" y="1709928"/>
            <a:ext cx="2048256" cy="1728216"/>
          </a:xfrm>
        </p:spPr>
        <p:txBody>
          <a:bodyPr lIns="182880" tIns="91440" rIns="182880" bIns="91440"/>
          <a:lstStyle>
            <a:lvl1pPr marL="0" indent="0">
              <a:buFontTx/>
              <a:buNone/>
              <a:defRPr/>
            </a:lvl1pPr>
          </a:lstStyle>
          <a:p>
            <a:endParaRPr lang="en-US"/>
          </a:p>
        </p:txBody>
      </p:sp>
      <p:sp>
        <p:nvSpPr>
          <p:cNvPr id="31" name="Picture Placeholder 3"/>
          <p:cNvSpPr>
            <a:spLocks noGrp="1"/>
          </p:cNvSpPr>
          <p:nvPr>
            <p:ph type="pic" sz="quarter" idx="29"/>
          </p:nvPr>
        </p:nvSpPr>
        <p:spPr>
          <a:xfrm>
            <a:off x="6086247" y="1709928"/>
            <a:ext cx="2048256" cy="1728216"/>
          </a:xfrm>
        </p:spPr>
        <p:txBody>
          <a:bodyPr lIns="182880" tIns="91440" rIns="182880" bIns="91440"/>
          <a:lstStyle>
            <a:lvl1pPr marL="0" indent="0">
              <a:buFontTx/>
              <a:buNone/>
              <a:defRPr/>
            </a:lvl1pPr>
          </a:lstStyle>
          <a:p>
            <a:endParaRPr lang="en-US"/>
          </a:p>
        </p:txBody>
      </p:sp>
      <p:sp>
        <p:nvSpPr>
          <p:cNvPr id="32" name="Picture Placeholder 3"/>
          <p:cNvSpPr>
            <a:spLocks noGrp="1"/>
          </p:cNvSpPr>
          <p:nvPr>
            <p:ph type="pic" sz="quarter" idx="30"/>
          </p:nvPr>
        </p:nvSpPr>
        <p:spPr>
          <a:xfrm>
            <a:off x="10143744" y="1709928"/>
            <a:ext cx="2048256" cy="1728216"/>
          </a:xfrm>
        </p:spPr>
        <p:txBody>
          <a:bodyPr lIns="182880" tIns="91440" rIns="182880" bIns="91440"/>
          <a:lstStyle>
            <a:lvl1pPr marL="0" indent="0">
              <a:buFontTx/>
              <a:buNone/>
              <a:defRPr/>
            </a:lvl1pPr>
          </a:lstStyle>
          <a:p>
            <a:endParaRPr lang="en-US"/>
          </a:p>
        </p:txBody>
      </p:sp>
      <p:sp>
        <p:nvSpPr>
          <p:cNvPr id="33" name="Picture Placeholder 3"/>
          <p:cNvSpPr>
            <a:spLocks noGrp="1"/>
          </p:cNvSpPr>
          <p:nvPr>
            <p:ph type="pic" sz="quarter" idx="31"/>
          </p:nvPr>
        </p:nvSpPr>
        <p:spPr>
          <a:xfrm>
            <a:off x="8114996" y="1709928"/>
            <a:ext cx="2048256" cy="1728216"/>
          </a:xfrm>
        </p:spPr>
        <p:txBody>
          <a:bodyPr lIns="182880" tIns="91440" rIns="182880" bIns="91440"/>
          <a:lstStyle>
            <a:lvl1pPr marL="0" indent="0">
              <a:buFontTx/>
              <a:buNone/>
              <a:defRPr/>
            </a:lvl1pPr>
          </a:lstStyle>
          <a:p>
            <a:endParaRPr lang="en-US"/>
          </a:p>
        </p:txBody>
      </p:sp>
      <p:sp>
        <p:nvSpPr>
          <p:cNvPr id="34" name="Picture Placeholder 3"/>
          <p:cNvSpPr>
            <a:spLocks noGrp="1"/>
          </p:cNvSpPr>
          <p:nvPr>
            <p:ph type="pic" sz="quarter" idx="32"/>
          </p:nvPr>
        </p:nvSpPr>
        <p:spPr>
          <a:xfrm>
            <a:off x="0" y="3419856"/>
            <a:ext cx="2048256" cy="1728216"/>
          </a:xfrm>
        </p:spPr>
        <p:txBody>
          <a:bodyPr lIns="182880" tIns="91440" rIns="182880" bIns="91440"/>
          <a:lstStyle>
            <a:lvl1pPr marL="0" indent="0">
              <a:buFontTx/>
              <a:buNone/>
              <a:defRPr/>
            </a:lvl1pPr>
          </a:lstStyle>
          <a:p>
            <a:endParaRPr lang="en-US"/>
          </a:p>
        </p:txBody>
      </p:sp>
      <p:sp>
        <p:nvSpPr>
          <p:cNvPr id="35" name="Picture Placeholder 3"/>
          <p:cNvSpPr>
            <a:spLocks noGrp="1"/>
          </p:cNvSpPr>
          <p:nvPr>
            <p:ph type="pic" sz="quarter" idx="33"/>
          </p:nvPr>
        </p:nvSpPr>
        <p:spPr>
          <a:xfrm>
            <a:off x="2028749" y="3419856"/>
            <a:ext cx="2048256" cy="1728216"/>
          </a:xfrm>
        </p:spPr>
        <p:txBody>
          <a:bodyPr lIns="182880" tIns="91440" rIns="182880" bIns="91440"/>
          <a:lstStyle>
            <a:lvl1pPr marL="0" indent="0">
              <a:buFontTx/>
              <a:buNone/>
              <a:defRPr/>
            </a:lvl1pPr>
          </a:lstStyle>
          <a:p>
            <a:endParaRPr lang="en-US"/>
          </a:p>
        </p:txBody>
      </p:sp>
      <p:sp>
        <p:nvSpPr>
          <p:cNvPr id="36" name="Picture Placeholder 3"/>
          <p:cNvSpPr>
            <a:spLocks noGrp="1"/>
          </p:cNvSpPr>
          <p:nvPr>
            <p:ph type="pic" sz="quarter" idx="34"/>
          </p:nvPr>
        </p:nvSpPr>
        <p:spPr>
          <a:xfrm>
            <a:off x="4057498" y="3419856"/>
            <a:ext cx="2048256" cy="1728216"/>
          </a:xfrm>
        </p:spPr>
        <p:txBody>
          <a:bodyPr lIns="182880" tIns="91440" rIns="182880" bIns="91440"/>
          <a:lstStyle>
            <a:lvl1pPr marL="0" indent="0">
              <a:buFontTx/>
              <a:buNone/>
              <a:defRPr/>
            </a:lvl1pPr>
          </a:lstStyle>
          <a:p>
            <a:endParaRPr lang="en-US"/>
          </a:p>
        </p:txBody>
      </p:sp>
      <p:sp>
        <p:nvSpPr>
          <p:cNvPr id="37" name="Picture Placeholder 3"/>
          <p:cNvSpPr>
            <a:spLocks noGrp="1"/>
          </p:cNvSpPr>
          <p:nvPr>
            <p:ph type="pic" sz="quarter" idx="35"/>
          </p:nvPr>
        </p:nvSpPr>
        <p:spPr>
          <a:xfrm>
            <a:off x="6086247" y="3419856"/>
            <a:ext cx="2048256" cy="1728216"/>
          </a:xfrm>
        </p:spPr>
        <p:txBody>
          <a:bodyPr lIns="182880" tIns="91440" rIns="182880" bIns="91440"/>
          <a:lstStyle>
            <a:lvl1pPr marL="0" indent="0">
              <a:buFontTx/>
              <a:buNone/>
              <a:defRPr/>
            </a:lvl1pPr>
          </a:lstStyle>
          <a:p>
            <a:endParaRPr lang="en-US"/>
          </a:p>
        </p:txBody>
      </p:sp>
      <p:sp>
        <p:nvSpPr>
          <p:cNvPr id="38" name="Picture Placeholder 3"/>
          <p:cNvSpPr>
            <a:spLocks noGrp="1"/>
          </p:cNvSpPr>
          <p:nvPr>
            <p:ph type="pic" sz="quarter" idx="36"/>
          </p:nvPr>
        </p:nvSpPr>
        <p:spPr>
          <a:xfrm>
            <a:off x="10143744" y="3419856"/>
            <a:ext cx="2048256" cy="1728216"/>
          </a:xfrm>
        </p:spPr>
        <p:txBody>
          <a:bodyPr lIns="182880" tIns="91440" rIns="182880" bIns="91440"/>
          <a:lstStyle>
            <a:lvl1pPr marL="0" indent="0">
              <a:buFontTx/>
              <a:buNone/>
              <a:defRPr/>
            </a:lvl1pPr>
          </a:lstStyle>
          <a:p>
            <a:endParaRPr lang="en-US"/>
          </a:p>
        </p:txBody>
      </p:sp>
      <p:sp>
        <p:nvSpPr>
          <p:cNvPr id="39" name="Picture Placeholder 3"/>
          <p:cNvSpPr>
            <a:spLocks noGrp="1"/>
          </p:cNvSpPr>
          <p:nvPr>
            <p:ph type="pic" sz="quarter" idx="37"/>
          </p:nvPr>
        </p:nvSpPr>
        <p:spPr>
          <a:xfrm>
            <a:off x="8114996" y="3419856"/>
            <a:ext cx="2048256" cy="1728216"/>
          </a:xfrm>
        </p:spPr>
        <p:txBody>
          <a:bodyPr lIns="182880" tIns="91440" rIns="182880" bIns="91440"/>
          <a:lstStyle>
            <a:lvl1pPr marL="0" indent="0">
              <a:buFontTx/>
              <a:buNone/>
              <a:defRPr/>
            </a:lvl1pPr>
          </a:lstStyle>
          <a:p>
            <a:endParaRPr lang="en-US"/>
          </a:p>
        </p:txBody>
      </p:sp>
      <p:sp>
        <p:nvSpPr>
          <p:cNvPr id="40" name="Picture Placeholder 3"/>
          <p:cNvSpPr>
            <a:spLocks noGrp="1"/>
          </p:cNvSpPr>
          <p:nvPr>
            <p:ph type="pic" sz="quarter" idx="38"/>
          </p:nvPr>
        </p:nvSpPr>
        <p:spPr>
          <a:xfrm>
            <a:off x="0" y="5129784"/>
            <a:ext cx="2048256" cy="1728216"/>
          </a:xfrm>
        </p:spPr>
        <p:txBody>
          <a:bodyPr lIns="182880" tIns="91440" rIns="182880" bIns="91440"/>
          <a:lstStyle>
            <a:lvl1pPr marL="0" indent="0">
              <a:buFontTx/>
              <a:buNone/>
              <a:defRPr/>
            </a:lvl1pPr>
          </a:lstStyle>
          <a:p>
            <a:endParaRPr lang="en-US"/>
          </a:p>
        </p:txBody>
      </p:sp>
      <p:sp>
        <p:nvSpPr>
          <p:cNvPr id="41" name="Picture Placeholder 3"/>
          <p:cNvSpPr>
            <a:spLocks noGrp="1"/>
          </p:cNvSpPr>
          <p:nvPr>
            <p:ph type="pic" sz="quarter" idx="39"/>
          </p:nvPr>
        </p:nvSpPr>
        <p:spPr>
          <a:xfrm>
            <a:off x="2028749" y="5129784"/>
            <a:ext cx="2048256" cy="1728216"/>
          </a:xfrm>
        </p:spPr>
        <p:txBody>
          <a:bodyPr lIns="182880" tIns="91440" rIns="182880" bIns="91440"/>
          <a:lstStyle>
            <a:lvl1pPr marL="0" indent="0">
              <a:buFontTx/>
              <a:buNone/>
              <a:defRPr/>
            </a:lvl1pPr>
          </a:lstStyle>
          <a:p>
            <a:endParaRPr lang="en-US"/>
          </a:p>
        </p:txBody>
      </p:sp>
      <p:sp>
        <p:nvSpPr>
          <p:cNvPr id="42" name="Picture Placeholder 3"/>
          <p:cNvSpPr>
            <a:spLocks noGrp="1"/>
          </p:cNvSpPr>
          <p:nvPr>
            <p:ph type="pic" sz="quarter" idx="40"/>
          </p:nvPr>
        </p:nvSpPr>
        <p:spPr>
          <a:xfrm>
            <a:off x="4057498" y="5129784"/>
            <a:ext cx="2048256" cy="1728216"/>
          </a:xfrm>
        </p:spPr>
        <p:txBody>
          <a:bodyPr lIns="182880" tIns="91440" rIns="182880" bIns="91440"/>
          <a:lstStyle>
            <a:lvl1pPr marL="0" indent="0">
              <a:buFontTx/>
              <a:buNone/>
              <a:defRPr/>
            </a:lvl1pPr>
          </a:lstStyle>
          <a:p>
            <a:endParaRPr lang="en-US"/>
          </a:p>
        </p:txBody>
      </p:sp>
      <p:sp>
        <p:nvSpPr>
          <p:cNvPr id="43" name="Picture Placeholder 3"/>
          <p:cNvSpPr>
            <a:spLocks noGrp="1"/>
          </p:cNvSpPr>
          <p:nvPr>
            <p:ph type="pic" sz="quarter" idx="41"/>
          </p:nvPr>
        </p:nvSpPr>
        <p:spPr>
          <a:xfrm>
            <a:off x="6086247" y="5129784"/>
            <a:ext cx="2048256" cy="1728216"/>
          </a:xfrm>
        </p:spPr>
        <p:txBody>
          <a:bodyPr lIns="182880" tIns="91440" rIns="182880" bIns="91440"/>
          <a:lstStyle>
            <a:lvl1pPr marL="0" indent="0">
              <a:buFontTx/>
              <a:buNone/>
              <a:defRPr/>
            </a:lvl1pPr>
          </a:lstStyle>
          <a:p>
            <a:endParaRPr lang="en-US"/>
          </a:p>
        </p:txBody>
      </p:sp>
      <p:sp>
        <p:nvSpPr>
          <p:cNvPr id="44" name="Picture Placeholder 3"/>
          <p:cNvSpPr>
            <a:spLocks noGrp="1"/>
          </p:cNvSpPr>
          <p:nvPr>
            <p:ph type="pic" sz="quarter" idx="42"/>
          </p:nvPr>
        </p:nvSpPr>
        <p:spPr>
          <a:xfrm>
            <a:off x="10143744" y="5129784"/>
            <a:ext cx="2048256" cy="1728216"/>
          </a:xfrm>
        </p:spPr>
        <p:txBody>
          <a:bodyPr lIns="182880" tIns="91440" rIns="182880" bIns="91440"/>
          <a:lstStyle>
            <a:lvl1pPr marL="0" indent="0">
              <a:buFontTx/>
              <a:buNone/>
              <a:defRPr/>
            </a:lvl1pPr>
          </a:lstStyle>
          <a:p>
            <a:endParaRPr lang="en-US"/>
          </a:p>
        </p:txBody>
      </p:sp>
      <p:sp>
        <p:nvSpPr>
          <p:cNvPr id="45" name="Picture Placeholder 3"/>
          <p:cNvSpPr>
            <a:spLocks noGrp="1"/>
          </p:cNvSpPr>
          <p:nvPr>
            <p:ph type="pic" sz="quarter" idx="43"/>
          </p:nvPr>
        </p:nvSpPr>
        <p:spPr>
          <a:xfrm>
            <a:off x="8114996" y="5129784"/>
            <a:ext cx="2048256" cy="1728216"/>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0921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Four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2113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Four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35560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61976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Picture Placeholder 3"/>
          <p:cNvSpPr>
            <a:spLocks noGrp="1"/>
          </p:cNvSpPr>
          <p:nvPr>
            <p:ph type="pic" sz="quarter" idx="13"/>
          </p:nvPr>
        </p:nvSpPr>
        <p:spPr>
          <a:xfrm>
            <a:off x="8839200" y="1397000"/>
            <a:ext cx="2438400" cy="3407438"/>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0" name="Text Placeholder 9"/>
          <p:cNvSpPr>
            <a:spLocks noGrp="1"/>
          </p:cNvSpPr>
          <p:nvPr>
            <p:ph type="body" sz="quarter" idx="14"/>
          </p:nvPr>
        </p:nvSpPr>
        <p:spPr>
          <a:xfrm>
            <a:off x="9144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15"/>
          </p:nvPr>
        </p:nvSpPr>
        <p:spPr>
          <a:xfrm>
            <a:off x="35560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p:cNvSpPr>
            <a:spLocks noGrp="1"/>
          </p:cNvSpPr>
          <p:nvPr>
            <p:ph type="body" sz="quarter" idx="16"/>
          </p:nvPr>
        </p:nvSpPr>
        <p:spPr>
          <a:xfrm>
            <a:off x="61976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p:cNvSpPr>
            <a:spLocks noGrp="1"/>
          </p:cNvSpPr>
          <p:nvPr>
            <p:ph type="body" sz="quarter" idx="17"/>
          </p:nvPr>
        </p:nvSpPr>
        <p:spPr>
          <a:xfrm>
            <a:off x="8839200" y="4980565"/>
            <a:ext cx="2438400"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445649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hree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99194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hree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6999"/>
            <a:ext cx="3328416"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4431792"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949184" y="4980565"/>
            <a:ext cx="3328416"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06959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219200"/>
            <a:ext cx="5080000" cy="4525963"/>
          </a:xfrm>
        </p:spPr>
        <p:txBody>
          <a:bodyPr>
            <a:normAutofit/>
          </a:bodyPr>
          <a:lstStyle>
            <a:lvl1pPr>
              <a:defRPr sz="2000"/>
            </a:lvl1pPr>
            <a:lvl2pPr>
              <a:defRPr sz="1600"/>
            </a:lvl2pPr>
            <a:lvl3pPr>
              <a:defRPr sz="1600"/>
            </a:lvl3pPr>
            <a:lvl4pPr>
              <a:defRPr sz="1600"/>
            </a:lvl4pPr>
            <a:lvl5pPr>
              <a:defRPr sz="16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072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wo Image Text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9319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wo Image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6999"/>
            <a:ext cx="5085589" cy="3407439"/>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8" name="Text Placeholder 9"/>
          <p:cNvSpPr>
            <a:spLocks noGrp="1"/>
          </p:cNvSpPr>
          <p:nvPr>
            <p:ph type="body" sz="quarter" idx="14"/>
          </p:nvPr>
        </p:nvSpPr>
        <p:spPr>
          <a:xfrm>
            <a:off x="914400"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p:cNvSpPr>
            <a:spLocks noGrp="1"/>
          </p:cNvSpPr>
          <p:nvPr>
            <p:ph type="body" sz="quarter" idx="15"/>
          </p:nvPr>
        </p:nvSpPr>
        <p:spPr>
          <a:xfrm>
            <a:off x="6192011" y="4980565"/>
            <a:ext cx="5085589" cy="958851"/>
          </a:xfrm>
        </p:spPr>
        <p:txBody>
          <a:bodyPr>
            <a:noAutofit/>
          </a:bodyPr>
          <a:lstStyle>
            <a:lvl1pPr marL="0" indent="0">
              <a:buNone/>
              <a:defRPr sz="1400"/>
            </a:lvl1pPr>
            <a:lvl2pPr marL="152396" indent="-152396">
              <a:buFont typeface="Arial" panose="020B0604020202020204" pitchFamily="34" charset="0"/>
              <a:buChar char="•"/>
              <a:defRPr sz="1400"/>
            </a:lvl2pPr>
            <a:lvl3pPr marL="304792" indent="-152396">
              <a:defRPr sz="1400"/>
            </a:lvl3pPr>
            <a:lvl4pPr marL="533387" indent="-228594">
              <a:defRPr sz="1400"/>
            </a:lvl4pPr>
            <a:lvl5pPr marL="761981" indent="-228594">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5595668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Four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457331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Four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anchor="ctr">
            <a:normAutofit/>
          </a:bodyPr>
          <a:lstStyle>
            <a:lvl1pPr marL="0" indent="0" algn="ctr">
              <a:buNone/>
              <a:defRPr sz="1400"/>
            </a:lvl1pPr>
          </a:lstStyle>
          <a:p>
            <a:endParaRPr lang="en-US" dirty="0"/>
          </a:p>
        </p:txBody>
      </p:sp>
      <p:sp>
        <p:nvSpPr>
          <p:cNvPr id="5" name="Picture Placeholder 3"/>
          <p:cNvSpPr>
            <a:spLocks noGrp="1"/>
          </p:cNvSpPr>
          <p:nvPr>
            <p:ph type="pic" sz="quarter" idx="11"/>
          </p:nvPr>
        </p:nvSpPr>
        <p:spPr>
          <a:xfrm>
            <a:off x="35560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3"/>
            </a:outerShdw>
          </a:effectLst>
        </p:spPr>
        <p:txBody>
          <a:bodyPr anchor="ctr">
            <a:normAutofit/>
          </a:bodyPr>
          <a:lstStyle>
            <a:lvl1pPr marL="0" indent="0" algn="ctr">
              <a:buNone/>
              <a:defRPr sz="1400"/>
            </a:lvl1pPr>
          </a:lstStyle>
          <a:p>
            <a:endParaRPr lang="en-US"/>
          </a:p>
        </p:txBody>
      </p:sp>
      <p:sp>
        <p:nvSpPr>
          <p:cNvPr id="6" name="Picture Placeholder 3"/>
          <p:cNvSpPr>
            <a:spLocks noGrp="1"/>
          </p:cNvSpPr>
          <p:nvPr>
            <p:ph type="pic" sz="quarter" idx="12"/>
          </p:nvPr>
        </p:nvSpPr>
        <p:spPr>
          <a:xfrm>
            <a:off x="61976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accent5"/>
            </a:outerShdw>
          </a:effectLst>
        </p:spPr>
        <p:txBody>
          <a:bodyPr anchor="ctr">
            <a:normAutofit/>
          </a:bodyPr>
          <a:lstStyle>
            <a:lvl1pPr marL="0" indent="0" algn="ctr">
              <a:buNone/>
              <a:defRPr sz="1400"/>
            </a:lvl1pPr>
          </a:lstStyle>
          <a:p>
            <a:endParaRPr lang="en-US"/>
          </a:p>
        </p:txBody>
      </p:sp>
      <p:sp>
        <p:nvSpPr>
          <p:cNvPr id="7" name="Picture Placeholder 3"/>
          <p:cNvSpPr>
            <a:spLocks noGrp="1"/>
          </p:cNvSpPr>
          <p:nvPr>
            <p:ph type="pic" sz="quarter" idx="13"/>
          </p:nvPr>
        </p:nvSpPr>
        <p:spPr>
          <a:xfrm>
            <a:off x="8839200" y="1397000"/>
            <a:ext cx="2438400" cy="1476165"/>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anchor="ctr">
            <a:normAutofit/>
          </a:bodyPr>
          <a:lstStyle>
            <a:lvl1pPr marL="0" indent="0" algn="ctr">
              <a:buNone/>
              <a:defRPr sz="1400"/>
            </a:lvl1pPr>
          </a:lstStyle>
          <a:p>
            <a:endParaRPr lang="en-US"/>
          </a:p>
        </p:txBody>
      </p:sp>
      <p:sp>
        <p:nvSpPr>
          <p:cNvPr id="14" name="Content Placeholder 13"/>
          <p:cNvSpPr>
            <a:spLocks noGrp="1"/>
          </p:cNvSpPr>
          <p:nvPr>
            <p:ph sz="quarter" idx="18"/>
          </p:nvPr>
        </p:nvSpPr>
        <p:spPr>
          <a:xfrm>
            <a:off x="914400"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4984"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5568"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6152" y="3055281"/>
            <a:ext cx="2441448"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22"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107107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hree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776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hree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4"/>
            </a:outerShdw>
          </a:effectLst>
        </p:spPr>
        <p:txBody>
          <a:bodyPr vert="horz" lIns="0" tIns="0" rIns="0" bIns="0" rtlCol="0" anchor="ctr">
            <a:normAutofit/>
          </a:bodyPr>
          <a:lstStyle>
            <a:lvl1pPr marL="0" indent="0" algn="ctr">
              <a:buNone/>
              <a:defRPr lang="en-US" sz="1400"/>
            </a:lvl1pPr>
          </a:lstStyle>
          <a:p>
            <a:pPr lvl="0"/>
            <a:endParaRPr lang="en-US"/>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11" name="Content Placeholder 13"/>
          <p:cNvSpPr>
            <a:spLocks noGrp="1"/>
          </p:cNvSpPr>
          <p:nvPr>
            <p:ph sz="quarter" idx="18"/>
          </p:nvPr>
        </p:nvSpPr>
        <p:spPr>
          <a:xfrm>
            <a:off x="914400"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3055281"/>
            <a:ext cx="3328416"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5574926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wo Tal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6813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wo Tall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accent1"/>
            </a:outerShdw>
          </a:effectLst>
        </p:spPr>
        <p:txBody>
          <a:bodyPr vert="horz" lIns="0" tIns="0" rIns="0" bIns="0" rtlCol="0" anchor="ctr">
            <a:normAutofit/>
          </a:bodyPr>
          <a:lstStyle>
            <a:lvl1pPr marL="0" indent="0" algn="ctr">
              <a:buNone/>
              <a:defRPr lang="en-US" sz="1400"/>
            </a:lvl1pPr>
          </a:lstStyle>
          <a:p>
            <a:pPr lvl="0"/>
            <a:endParaRPr lang="en-US"/>
          </a:p>
        </p:txBody>
      </p:sp>
      <p:sp>
        <p:nvSpPr>
          <p:cNvPr id="5" name="Picture Placeholder 3"/>
          <p:cNvSpPr>
            <a:spLocks noGrp="1"/>
          </p:cNvSpPr>
          <p:nvPr>
            <p:ph type="pic" sz="quarter" idx="11"/>
          </p:nvPr>
        </p:nvSpPr>
        <p:spPr>
          <a:xfrm>
            <a:off x="6192011" y="1397000"/>
            <a:ext cx="5085589" cy="1472184"/>
          </a:xfrm>
          <a:solidFill>
            <a:schemeClr val="bg1">
              <a:lumMod val="90000"/>
              <a:lumOff val="10000"/>
            </a:schemeClr>
          </a:solidFill>
          <a:ln w="3175">
            <a:solidFill>
              <a:schemeClr val="bg1">
                <a:lumMod val="50000"/>
                <a:alpha val="40000"/>
              </a:schemeClr>
            </a:solidFill>
          </a:ln>
          <a:effectLst>
            <a:outerShdw dist="50800" dir="5400000" algn="t" rotWithShape="0">
              <a:schemeClr val="bg2"/>
            </a:outerShdw>
          </a:effectLst>
        </p:spPr>
        <p:txBody>
          <a:bodyPr vert="horz" lIns="0" tIns="0" rIns="0" bIns="0" rtlCol="0" anchor="ctr">
            <a:normAutofit/>
          </a:bodyPr>
          <a:lstStyle>
            <a:lvl1pPr marL="0" indent="0" algn="ctr">
              <a:buNone/>
              <a:defRPr lang="en-US" sz="1400"/>
            </a:lvl1pPr>
          </a:lstStyle>
          <a:p>
            <a:pPr lvl="0"/>
            <a:endParaRPr lang="en-US"/>
          </a:p>
        </p:txBody>
      </p:sp>
      <p:sp>
        <p:nvSpPr>
          <p:cNvPr id="7" name="Content Placeholder 13"/>
          <p:cNvSpPr>
            <a:spLocks noGrp="1"/>
          </p:cNvSpPr>
          <p:nvPr>
            <p:ph sz="quarter" idx="18"/>
          </p:nvPr>
        </p:nvSpPr>
        <p:spPr>
          <a:xfrm>
            <a:off x="914400"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3055281"/>
            <a:ext cx="5084064" cy="298833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4"/>
          <p:cNvSpPr>
            <a:spLocks noGrp="1"/>
          </p:cNvSpPr>
          <p:nvPr>
            <p:ph type="body" sz="quarter" idx="2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512509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Eight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0102196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Eight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3384" y="1397000"/>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49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65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8184" y="1397000"/>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4" name="Content Placeholder 13"/>
          <p:cNvSpPr>
            <a:spLocks noGrp="1"/>
          </p:cNvSpPr>
          <p:nvPr>
            <p:ph sz="quarter" idx="18"/>
          </p:nvPr>
        </p:nvSpPr>
        <p:spPr>
          <a:xfrm>
            <a:off x="913384" y="4717007"/>
            <a:ext cx="2441448" cy="1326605"/>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3553968"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0"/>
          </p:nvPr>
        </p:nvSpPr>
        <p:spPr>
          <a:xfrm>
            <a:off x="6194552"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1"/>
          </p:nvPr>
        </p:nvSpPr>
        <p:spPr>
          <a:xfrm>
            <a:off x="8835136" y="4717007"/>
            <a:ext cx="2441448" cy="1326605"/>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3"/>
          <p:cNvSpPr>
            <a:spLocks noGrp="1"/>
          </p:cNvSpPr>
          <p:nvPr>
            <p:ph type="pic" sz="quarter" idx="22"/>
          </p:nvPr>
        </p:nvSpPr>
        <p:spPr>
          <a:xfrm>
            <a:off x="913384" y="3057004"/>
            <a:ext cx="2438400" cy="1476165"/>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12" name="Picture Placeholder 3"/>
          <p:cNvSpPr>
            <a:spLocks noGrp="1"/>
          </p:cNvSpPr>
          <p:nvPr>
            <p:ph type="pic" sz="quarter" idx="23"/>
          </p:nvPr>
        </p:nvSpPr>
        <p:spPr>
          <a:xfrm>
            <a:off x="35549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3" name="Picture Placeholder 3"/>
          <p:cNvSpPr>
            <a:spLocks noGrp="1"/>
          </p:cNvSpPr>
          <p:nvPr>
            <p:ph type="pic" sz="quarter" idx="24"/>
          </p:nvPr>
        </p:nvSpPr>
        <p:spPr>
          <a:xfrm>
            <a:off x="61965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8838184" y="3057004"/>
            <a:ext cx="2438400" cy="1476165"/>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4034741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219200"/>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560285"/>
            <a:ext cx="5082117"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219200"/>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560285"/>
            <a:ext cx="5084232" cy="4565877"/>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96580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ix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2748377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ix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4431792"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Content Placeholder 13"/>
          <p:cNvSpPr>
            <a:spLocks noGrp="1"/>
          </p:cNvSpPr>
          <p:nvPr>
            <p:ph sz="quarter" idx="18"/>
          </p:nvPr>
        </p:nvSpPr>
        <p:spPr>
          <a:xfrm>
            <a:off x="914400"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4431792"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20"/>
          </p:nvPr>
        </p:nvSpPr>
        <p:spPr>
          <a:xfrm>
            <a:off x="7949184" y="4720990"/>
            <a:ext cx="3328416" cy="1370248"/>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3"/>
          <p:cNvSpPr>
            <a:spLocks noGrp="1"/>
          </p:cNvSpPr>
          <p:nvPr>
            <p:ph type="pic" sz="quarter" idx="23"/>
          </p:nvPr>
        </p:nvSpPr>
        <p:spPr>
          <a:xfrm>
            <a:off x="914400"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5" name="Picture Placeholder 3"/>
          <p:cNvSpPr>
            <a:spLocks noGrp="1"/>
          </p:cNvSpPr>
          <p:nvPr>
            <p:ph type="pic" sz="quarter" idx="24"/>
          </p:nvPr>
        </p:nvSpPr>
        <p:spPr>
          <a:xfrm>
            <a:off x="4431792"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6" name="Picture Placeholder 3"/>
          <p:cNvSpPr>
            <a:spLocks noGrp="1"/>
          </p:cNvSpPr>
          <p:nvPr>
            <p:ph type="pic" sz="quarter" idx="25"/>
          </p:nvPr>
        </p:nvSpPr>
        <p:spPr>
          <a:xfrm>
            <a:off x="7949184" y="3060985"/>
            <a:ext cx="3328416"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7"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6417812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Four Gri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Tree>
    <p:extLst>
      <p:ext uri="{BB962C8B-B14F-4D97-AF65-F5344CB8AC3E}">
        <p14:creationId xmlns:p14="http://schemas.microsoft.com/office/powerpoint/2010/main" val="33870100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Four Grid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5925"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3536" y="1397000"/>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Content Placeholder 13"/>
          <p:cNvSpPr>
            <a:spLocks noGrp="1"/>
          </p:cNvSpPr>
          <p:nvPr>
            <p:ph sz="quarter" idx="18"/>
          </p:nvPr>
        </p:nvSpPr>
        <p:spPr>
          <a:xfrm>
            <a:off x="914400"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3"/>
          <p:cNvSpPr>
            <a:spLocks noGrp="1"/>
          </p:cNvSpPr>
          <p:nvPr>
            <p:ph sz="quarter" idx="19"/>
          </p:nvPr>
        </p:nvSpPr>
        <p:spPr>
          <a:xfrm>
            <a:off x="6193536" y="4704405"/>
            <a:ext cx="5084064" cy="1339207"/>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3"/>
          <p:cNvSpPr>
            <a:spLocks noGrp="1"/>
          </p:cNvSpPr>
          <p:nvPr>
            <p:ph type="pic" sz="quarter" idx="24"/>
          </p:nvPr>
        </p:nvSpPr>
        <p:spPr>
          <a:xfrm>
            <a:off x="915925"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1" name="Picture Placeholder 3"/>
          <p:cNvSpPr>
            <a:spLocks noGrp="1"/>
          </p:cNvSpPr>
          <p:nvPr>
            <p:ph type="pic" sz="quarter" idx="25"/>
          </p:nvPr>
        </p:nvSpPr>
        <p:spPr>
          <a:xfrm>
            <a:off x="6193536" y="3060985"/>
            <a:ext cx="5085589" cy="1472184"/>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12" name="Text Placeholder 4"/>
          <p:cNvSpPr>
            <a:spLocks noGrp="1"/>
          </p:cNvSpPr>
          <p:nvPr>
            <p:ph type="body" sz="quarter" idx="26"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1357843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Four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087994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Four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2438400"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6999"/>
            <a:ext cx="2438400"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4604358"/>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4604358"/>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4604358"/>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4604358"/>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8652169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hree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681605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hree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3328416" cy="4266109"/>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6999"/>
            <a:ext cx="3328416"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4604358"/>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4604358"/>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4604358"/>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39569272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2 Bar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7" name="Text Placeholder 4"/>
          <p:cNvSpPr>
            <a:spLocks noGrp="1"/>
          </p:cNvSpPr>
          <p:nvPr>
            <p:ph type="body" sz="quarter" idx="18"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563677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w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6999"/>
            <a:ext cx="5085589" cy="4266109"/>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4912134"/>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4912134"/>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2798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1462284"/>
            <a:ext cx="5082117"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914400" y="1803370"/>
            <a:ext cx="5082117"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62284"/>
            <a:ext cx="5084232" cy="307776"/>
          </a:xfrm>
        </p:spPr>
        <p:txBody>
          <a:bodyPr wrap="square" anchor="b">
            <a:spAutoFit/>
          </a:bodyPr>
          <a:lstStyle>
            <a:lvl1pPr marL="0" indent="0">
              <a:spcBef>
                <a:spcPts val="0"/>
              </a:spcBef>
              <a:buNone/>
              <a:defRPr sz="20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1803370"/>
            <a:ext cx="5084232" cy="4368831"/>
          </a:xfrm>
        </p:spPr>
        <p:txBody>
          <a:bodyPr>
            <a:normAutofit/>
          </a:bodyPr>
          <a:lstStyle>
            <a:lvl1pPr>
              <a:defRPr sz="20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0"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6564980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92161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4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2438400"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35560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61976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7" name="Picture Placeholder 3"/>
          <p:cNvSpPr>
            <a:spLocks noGrp="1"/>
          </p:cNvSpPr>
          <p:nvPr>
            <p:ph type="pic" sz="quarter" idx="13"/>
          </p:nvPr>
        </p:nvSpPr>
        <p:spPr>
          <a:xfrm>
            <a:off x="8839200" y="1397000"/>
            <a:ext cx="2438400"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19"/>
          </p:nvPr>
        </p:nvSpPr>
        <p:spPr>
          <a:xfrm>
            <a:off x="914400" y="2982317"/>
            <a:ext cx="2441448"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Text Placeholder 7"/>
          <p:cNvSpPr>
            <a:spLocks noGrp="1"/>
          </p:cNvSpPr>
          <p:nvPr>
            <p:ph type="body" sz="quarter" idx="20"/>
          </p:nvPr>
        </p:nvSpPr>
        <p:spPr>
          <a:xfrm>
            <a:off x="3554984" y="2982317"/>
            <a:ext cx="2441448" cy="1058751"/>
          </a:xfrm>
          <a:solidFill>
            <a:schemeClr val="accent3">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6" name="Text Placeholder 7"/>
          <p:cNvSpPr>
            <a:spLocks noGrp="1"/>
          </p:cNvSpPr>
          <p:nvPr>
            <p:ph type="body" sz="quarter" idx="21"/>
          </p:nvPr>
        </p:nvSpPr>
        <p:spPr>
          <a:xfrm>
            <a:off x="6195568" y="2982317"/>
            <a:ext cx="2441448" cy="1058751"/>
          </a:xfrm>
          <a:solidFill>
            <a:schemeClr val="accent5">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7" name="Text Placeholder 7"/>
          <p:cNvSpPr>
            <a:spLocks noGrp="1"/>
          </p:cNvSpPr>
          <p:nvPr>
            <p:ph type="body" sz="quarter" idx="22"/>
          </p:nvPr>
        </p:nvSpPr>
        <p:spPr>
          <a:xfrm>
            <a:off x="8836152" y="2982317"/>
            <a:ext cx="2441448"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8" name="Content Placeholder 13"/>
          <p:cNvSpPr>
            <a:spLocks noGrp="1"/>
          </p:cNvSpPr>
          <p:nvPr>
            <p:ph sz="quarter" idx="18"/>
          </p:nvPr>
        </p:nvSpPr>
        <p:spPr>
          <a:xfrm>
            <a:off x="914400" y="4212305"/>
            <a:ext cx="2441448" cy="1713558"/>
          </a:xfrm>
        </p:spPr>
        <p:txBody>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3"/>
          <p:cNvSpPr>
            <a:spLocks noGrp="1"/>
          </p:cNvSpPr>
          <p:nvPr>
            <p:ph sz="quarter" idx="24"/>
          </p:nvPr>
        </p:nvSpPr>
        <p:spPr>
          <a:xfrm>
            <a:off x="3554984"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5"/>
          </p:nvPr>
        </p:nvSpPr>
        <p:spPr>
          <a:xfrm>
            <a:off x="6195568"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6"/>
          </p:nvPr>
        </p:nvSpPr>
        <p:spPr>
          <a:xfrm>
            <a:off x="8836152" y="4212305"/>
            <a:ext cx="2441448" cy="1713558"/>
          </a:xfrm>
        </p:spPr>
        <p:txBody>
          <a:bodyPr>
            <a:normAutofit/>
          </a:bodyPr>
          <a:lstStyle>
            <a:lvl1pPr marL="0" indent="0">
              <a:buNone/>
              <a:defRPr sz="14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27"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3555741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hree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24"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6707489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hree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3328416" cy="2644068"/>
          </a:xfrm>
          <a:solidFill>
            <a:schemeClr val="bg1">
              <a:lumMod val="90000"/>
              <a:lumOff val="10000"/>
            </a:schemeClr>
          </a:solidFill>
        </p:spPr>
        <p:txBody>
          <a:bodyPr vert="horz" lIns="0" tIns="0" rIns="0" bIns="0" rtlCol="0" anchor="ctr">
            <a:normAutofit/>
          </a:bodyPr>
          <a:lstStyle>
            <a:lvl1pPr>
              <a:defRPr lang="en-US" sz="1400" dirty="0"/>
            </a:lvl1pPr>
          </a:lstStyle>
          <a:p>
            <a:pPr marL="0" lvl="0" indent="0" algn="ctr">
              <a:buNone/>
            </a:pPr>
            <a:endParaRPr lang="en-US" dirty="0"/>
          </a:p>
        </p:txBody>
      </p:sp>
      <p:sp>
        <p:nvSpPr>
          <p:cNvPr id="5" name="Picture Placeholder 3"/>
          <p:cNvSpPr>
            <a:spLocks noGrp="1"/>
          </p:cNvSpPr>
          <p:nvPr>
            <p:ph type="pic" sz="quarter" idx="11"/>
          </p:nvPr>
        </p:nvSpPr>
        <p:spPr>
          <a:xfrm>
            <a:off x="4431792"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6" name="Picture Placeholder 3"/>
          <p:cNvSpPr>
            <a:spLocks noGrp="1"/>
          </p:cNvSpPr>
          <p:nvPr>
            <p:ph type="pic" sz="quarter" idx="12"/>
          </p:nvPr>
        </p:nvSpPr>
        <p:spPr>
          <a:xfrm>
            <a:off x="7949184" y="1397000"/>
            <a:ext cx="3328416"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9" name="Text Placeholder 7"/>
          <p:cNvSpPr>
            <a:spLocks noGrp="1"/>
          </p:cNvSpPr>
          <p:nvPr>
            <p:ph type="body" sz="quarter" idx="21"/>
          </p:nvPr>
        </p:nvSpPr>
        <p:spPr>
          <a:xfrm>
            <a:off x="914400" y="2982317"/>
            <a:ext cx="3328416" cy="1058751"/>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0" name="Text Placeholder 7"/>
          <p:cNvSpPr>
            <a:spLocks noGrp="1"/>
          </p:cNvSpPr>
          <p:nvPr>
            <p:ph type="body" sz="quarter" idx="22"/>
          </p:nvPr>
        </p:nvSpPr>
        <p:spPr>
          <a:xfrm>
            <a:off x="4431792" y="2982317"/>
            <a:ext cx="3328416" cy="1058751"/>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4" name="Text Placeholder 7"/>
          <p:cNvSpPr>
            <a:spLocks noGrp="1"/>
          </p:cNvSpPr>
          <p:nvPr>
            <p:ph type="body" sz="quarter" idx="23"/>
          </p:nvPr>
        </p:nvSpPr>
        <p:spPr>
          <a:xfrm>
            <a:off x="7949184" y="2982317"/>
            <a:ext cx="3328416" cy="1058751"/>
          </a:xfrm>
          <a:solidFill>
            <a:schemeClr val="bg2">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3" name="Content Placeholder 13"/>
          <p:cNvSpPr>
            <a:spLocks noGrp="1"/>
          </p:cNvSpPr>
          <p:nvPr>
            <p:ph sz="quarter" idx="18"/>
          </p:nvPr>
        </p:nvSpPr>
        <p:spPr>
          <a:xfrm>
            <a:off x="914400"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3"/>
          <p:cNvSpPr>
            <a:spLocks noGrp="1"/>
          </p:cNvSpPr>
          <p:nvPr>
            <p:ph sz="quarter" idx="19"/>
          </p:nvPr>
        </p:nvSpPr>
        <p:spPr>
          <a:xfrm>
            <a:off x="4431792"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13"/>
          <p:cNvSpPr>
            <a:spLocks noGrp="1"/>
          </p:cNvSpPr>
          <p:nvPr>
            <p:ph sz="quarter" idx="20"/>
          </p:nvPr>
        </p:nvSpPr>
        <p:spPr>
          <a:xfrm>
            <a:off x="7949184" y="4212305"/>
            <a:ext cx="3328416" cy="1750692"/>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1558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wo Bar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2876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wo Bar Text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914400"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5" name="Picture Placeholder 3"/>
          <p:cNvSpPr>
            <a:spLocks noGrp="1"/>
          </p:cNvSpPr>
          <p:nvPr>
            <p:ph type="pic" sz="quarter" idx="11"/>
          </p:nvPr>
        </p:nvSpPr>
        <p:spPr>
          <a:xfrm>
            <a:off x="6192011" y="1397000"/>
            <a:ext cx="5085589" cy="2644068"/>
          </a:xfrm>
          <a:solidFill>
            <a:schemeClr val="bg1">
              <a:lumMod val="90000"/>
              <a:lumOff val="10000"/>
            </a:schemeClr>
          </a:solidFill>
        </p:spPr>
        <p:txBody>
          <a:bodyPr vert="horz" lIns="0" tIns="0" rIns="0" bIns="0" rtlCol="0" anchor="ctr">
            <a:normAutofit/>
          </a:bodyPr>
          <a:lstStyle>
            <a:lvl1pPr>
              <a:defRPr lang="en-US" sz="1400"/>
            </a:lvl1pPr>
          </a:lstStyle>
          <a:p>
            <a:pPr marL="0" lvl="0" indent="0" algn="ctr">
              <a:buNone/>
            </a:pPr>
            <a:endParaRPr lang="en-US"/>
          </a:p>
        </p:txBody>
      </p:sp>
      <p:sp>
        <p:nvSpPr>
          <p:cNvPr id="8" name="Text Placeholder 7"/>
          <p:cNvSpPr>
            <a:spLocks noGrp="1"/>
          </p:cNvSpPr>
          <p:nvPr>
            <p:ph type="body" sz="quarter" idx="21"/>
          </p:nvPr>
        </p:nvSpPr>
        <p:spPr>
          <a:xfrm>
            <a:off x="914400" y="3290093"/>
            <a:ext cx="5084064" cy="750975"/>
          </a:xfrm>
          <a:solidFill>
            <a:schemeClr val="accent1">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9" name="Text Placeholder 7"/>
          <p:cNvSpPr>
            <a:spLocks noGrp="1"/>
          </p:cNvSpPr>
          <p:nvPr>
            <p:ph type="body" sz="quarter" idx="22"/>
          </p:nvPr>
        </p:nvSpPr>
        <p:spPr>
          <a:xfrm>
            <a:off x="6193536" y="3290093"/>
            <a:ext cx="5084064" cy="750975"/>
          </a:xfrm>
          <a:solidFill>
            <a:schemeClr val="accent4">
              <a:alpha val="80000"/>
            </a:schemeClr>
          </a:solidFill>
        </p:spPr>
        <p:txBody>
          <a:bodyPr lIns="182880" tIns="91440" rIns="182880" bIns="91440" anchor="b" anchorCtr="0">
            <a:spAutoFit/>
          </a:bodyPr>
          <a:lstStyle>
            <a:lvl1pPr marL="0" indent="0">
              <a:buNone/>
              <a:defRPr sz="2000">
                <a:solidFill>
                  <a:srgbClr val="FFFFFF"/>
                </a:solidFill>
              </a:defRPr>
            </a:lvl1pPr>
            <a:lvl2pPr marL="0" indent="0">
              <a:buFont typeface="Arial" panose="020B0604020202020204" pitchFamily="34" charset="0"/>
              <a:buNone/>
              <a:defRPr sz="1400">
                <a:solidFill>
                  <a:srgbClr val="FFFFFF"/>
                </a:solidFill>
              </a:defRPr>
            </a:lvl2pPr>
            <a:lvl3pPr marL="342900" indent="-171450">
              <a:defRPr sz="1400">
                <a:solidFill>
                  <a:srgbClr val="FFFFFF"/>
                </a:solidFill>
              </a:defRPr>
            </a:lvl3pPr>
            <a:lvl4pPr marL="514350" indent="-171450">
              <a:defRPr sz="1400">
                <a:solidFill>
                  <a:srgbClr val="FFFFFF"/>
                </a:solidFill>
              </a:defRPr>
            </a:lvl4pPr>
            <a:lvl5pPr marL="742950" indent="-228600">
              <a:defRPr sz="1400">
                <a:solidFill>
                  <a:srgbClr val="FFFFFF"/>
                </a:solidFill>
              </a:defRPr>
            </a:lvl5pPr>
          </a:lstStyle>
          <a:p>
            <a:pPr lvl="0"/>
            <a:r>
              <a:rPr lang="en-US" dirty="0"/>
              <a:t>Click to edit Master text styles</a:t>
            </a:r>
          </a:p>
          <a:p>
            <a:pPr lvl="1"/>
            <a:r>
              <a:rPr lang="en-US" dirty="0"/>
              <a:t>Second level</a:t>
            </a:r>
          </a:p>
        </p:txBody>
      </p:sp>
      <p:sp>
        <p:nvSpPr>
          <p:cNvPr id="11" name="Content Placeholder 13"/>
          <p:cNvSpPr>
            <a:spLocks noGrp="1"/>
          </p:cNvSpPr>
          <p:nvPr>
            <p:ph sz="quarter" idx="18"/>
          </p:nvPr>
        </p:nvSpPr>
        <p:spPr>
          <a:xfrm>
            <a:off x="914400"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3"/>
          <p:cNvSpPr>
            <a:spLocks noGrp="1"/>
          </p:cNvSpPr>
          <p:nvPr>
            <p:ph sz="quarter" idx="19"/>
          </p:nvPr>
        </p:nvSpPr>
        <p:spPr>
          <a:xfrm>
            <a:off x="6193536" y="4212305"/>
            <a:ext cx="5084064" cy="1703066"/>
          </a:xfrm>
        </p:spPr>
        <p:txBody>
          <a:bodyPr/>
          <a:lstStyle>
            <a:lvl1pPr marL="0" indent="0">
              <a:buNone/>
              <a:defRPr sz="2100"/>
            </a:lvl1pPr>
            <a:lvl2pPr marL="171450" indent="-171450">
              <a:buFont typeface="Arial" panose="020B0604020202020204" pitchFamily="34" charset="0"/>
              <a:buChar char="•"/>
              <a:defRPr sz="1400"/>
            </a:lvl2pPr>
            <a:lvl3pPr marL="342900" indent="-171450">
              <a:defRPr sz="1400"/>
            </a:lvl3pPr>
            <a:lvl4pPr marL="514350" indent="-171450">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23"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95154080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12 team">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4877741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12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483710"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4546239"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6392033"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7454562"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1" name="Picture Placeholder 3"/>
          <p:cNvSpPr>
            <a:spLocks noGrp="1"/>
          </p:cNvSpPr>
          <p:nvPr>
            <p:ph type="pic" sz="quarter" idx="23"/>
          </p:nvPr>
        </p:nvSpPr>
        <p:spPr>
          <a:xfrm>
            <a:off x="9300356"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2" name="Content Placeholder 13"/>
          <p:cNvSpPr>
            <a:spLocks noGrp="1"/>
          </p:cNvSpPr>
          <p:nvPr>
            <p:ph sz="quarter" idx="24" hasCustomPrompt="1"/>
          </p:nvPr>
        </p:nvSpPr>
        <p:spPr>
          <a:xfrm>
            <a:off x="10362885" y="1639789"/>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3483710"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4546239"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6392033"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7454562"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9" name="Picture Placeholder 3"/>
          <p:cNvSpPr>
            <a:spLocks noGrp="1"/>
          </p:cNvSpPr>
          <p:nvPr>
            <p:ph type="pic" sz="quarter" idx="31"/>
          </p:nvPr>
        </p:nvSpPr>
        <p:spPr>
          <a:xfrm>
            <a:off x="9300356"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0" name="Content Placeholder 13"/>
          <p:cNvSpPr>
            <a:spLocks noGrp="1"/>
          </p:cNvSpPr>
          <p:nvPr>
            <p:ph sz="quarter" idx="32" hasCustomPrompt="1"/>
          </p:nvPr>
        </p:nvSpPr>
        <p:spPr>
          <a:xfrm>
            <a:off x="10362885" y="3153547"/>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3483710"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4546239"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6392033"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7454562"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7" name="Picture Placeholder 3"/>
          <p:cNvSpPr>
            <a:spLocks noGrp="1"/>
          </p:cNvSpPr>
          <p:nvPr>
            <p:ph type="pic" sz="quarter" idx="39"/>
          </p:nvPr>
        </p:nvSpPr>
        <p:spPr>
          <a:xfrm>
            <a:off x="9300356"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Content Placeholder 13"/>
          <p:cNvSpPr>
            <a:spLocks noGrp="1"/>
          </p:cNvSpPr>
          <p:nvPr>
            <p:ph sz="quarter" idx="40" hasCustomPrompt="1"/>
          </p:nvPr>
        </p:nvSpPr>
        <p:spPr>
          <a:xfrm>
            <a:off x="10362885" y="4667304"/>
            <a:ext cx="137922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24673805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9 Team Sub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914400" y="933450"/>
            <a:ext cx="10363200" cy="406400"/>
          </a:xfrm>
        </p:spPr>
        <p:txBody>
          <a:bodyPr>
            <a:normAutofit/>
          </a:bodyPr>
          <a:lstStyle>
            <a:lvl1pPr marL="0" indent="0" algn="ctr">
              <a:lnSpc>
                <a:spcPct val="86000"/>
              </a:lnSpc>
              <a:spcBef>
                <a:spcPts val="0"/>
              </a:spcBef>
              <a:buNone/>
              <a:defRPr sz="1800" baseline="0"/>
            </a:lvl1pPr>
          </a:lstStyle>
          <a:p>
            <a:pPr lvl="0"/>
            <a:r>
              <a:rPr lang="en-US" dirty="0"/>
              <a:t>Click here to edit subtitle</a:t>
            </a:r>
          </a:p>
        </p:txBody>
      </p:sp>
    </p:spTree>
    <p:extLst>
      <p:ext uri="{BB962C8B-B14F-4D97-AF65-F5344CB8AC3E}">
        <p14:creationId xmlns:p14="http://schemas.microsoft.com/office/powerpoint/2010/main" val="10801040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9 Team ">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61"/>
            <a:ext cx="10363200" cy="817561"/>
          </a:xfrm>
        </p:spPr>
        <p:txBody>
          <a:bodyPr/>
          <a:lstStyle/>
          <a:p>
            <a:r>
              <a:rPr lang="en-US"/>
              <a:t>Click to edit Master title style</a:t>
            </a:r>
          </a:p>
        </p:txBody>
      </p:sp>
      <p:sp>
        <p:nvSpPr>
          <p:cNvPr id="4" name="Picture Placeholder 3"/>
          <p:cNvSpPr>
            <a:spLocks noGrp="1"/>
          </p:cNvSpPr>
          <p:nvPr>
            <p:ph type="pic" sz="quarter" idx="10"/>
          </p:nvPr>
        </p:nvSpPr>
        <p:spPr>
          <a:xfrm>
            <a:off x="575387"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14" name="Content Placeholder 13"/>
          <p:cNvSpPr>
            <a:spLocks noGrp="1"/>
          </p:cNvSpPr>
          <p:nvPr>
            <p:ph sz="quarter" idx="18" hasCustomPrompt="1"/>
          </p:nvPr>
        </p:nvSpPr>
        <p:spPr>
          <a:xfrm>
            <a:off x="1637916"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4360325" y="1639790"/>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28" name="Content Placeholder 13"/>
          <p:cNvSpPr>
            <a:spLocks noGrp="1"/>
          </p:cNvSpPr>
          <p:nvPr>
            <p:ph sz="quarter" idx="20" hasCustomPrompt="1"/>
          </p:nvPr>
        </p:nvSpPr>
        <p:spPr>
          <a:xfrm>
            <a:off x="5426633"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8145262" y="1639789"/>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0" name="Content Placeholder 13"/>
          <p:cNvSpPr>
            <a:spLocks noGrp="1"/>
          </p:cNvSpPr>
          <p:nvPr>
            <p:ph sz="quarter" idx="22" hasCustomPrompt="1"/>
          </p:nvPr>
        </p:nvSpPr>
        <p:spPr>
          <a:xfrm>
            <a:off x="9215349" y="1639789"/>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3" name="Picture Placeholder 3"/>
          <p:cNvSpPr>
            <a:spLocks noGrp="1"/>
          </p:cNvSpPr>
          <p:nvPr>
            <p:ph type="pic" sz="quarter" idx="25"/>
          </p:nvPr>
        </p:nvSpPr>
        <p:spPr>
          <a:xfrm>
            <a:off x="575387"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34" name="Content Placeholder 13"/>
          <p:cNvSpPr>
            <a:spLocks noGrp="1"/>
          </p:cNvSpPr>
          <p:nvPr>
            <p:ph sz="quarter" idx="26" hasCustomPrompt="1"/>
          </p:nvPr>
        </p:nvSpPr>
        <p:spPr>
          <a:xfrm>
            <a:off x="1637916"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5" name="Picture Placeholder 3"/>
          <p:cNvSpPr>
            <a:spLocks noGrp="1"/>
          </p:cNvSpPr>
          <p:nvPr>
            <p:ph type="pic" sz="quarter" idx="27"/>
          </p:nvPr>
        </p:nvSpPr>
        <p:spPr>
          <a:xfrm>
            <a:off x="4360325" y="3153548"/>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36" name="Content Placeholder 13"/>
          <p:cNvSpPr>
            <a:spLocks noGrp="1"/>
          </p:cNvSpPr>
          <p:nvPr>
            <p:ph sz="quarter" idx="28" hasCustomPrompt="1"/>
          </p:nvPr>
        </p:nvSpPr>
        <p:spPr>
          <a:xfrm>
            <a:off x="5426633"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37" name="Picture Placeholder 3"/>
          <p:cNvSpPr>
            <a:spLocks noGrp="1"/>
          </p:cNvSpPr>
          <p:nvPr>
            <p:ph type="pic" sz="quarter" idx="29"/>
          </p:nvPr>
        </p:nvSpPr>
        <p:spPr>
          <a:xfrm>
            <a:off x="8145262" y="3153547"/>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38" name="Content Placeholder 13"/>
          <p:cNvSpPr>
            <a:spLocks noGrp="1"/>
          </p:cNvSpPr>
          <p:nvPr>
            <p:ph sz="quarter" idx="30" hasCustomPrompt="1"/>
          </p:nvPr>
        </p:nvSpPr>
        <p:spPr>
          <a:xfrm>
            <a:off x="9215349" y="3153547"/>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1" name="Picture Placeholder 3"/>
          <p:cNvSpPr>
            <a:spLocks noGrp="1"/>
          </p:cNvSpPr>
          <p:nvPr>
            <p:ph type="pic" sz="quarter" idx="33"/>
          </p:nvPr>
        </p:nvSpPr>
        <p:spPr>
          <a:xfrm>
            <a:off x="575387"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1050"/>
            </a:lvl1pPr>
          </a:lstStyle>
          <a:p>
            <a:endParaRPr lang="en-US" dirty="0"/>
          </a:p>
        </p:txBody>
      </p:sp>
      <p:sp>
        <p:nvSpPr>
          <p:cNvPr id="42" name="Content Placeholder 13"/>
          <p:cNvSpPr>
            <a:spLocks noGrp="1"/>
          </p:cNvSpPr>
          <p:nvPr>
            <p:ph sz="quarter" idx="34" hasCustomPrompt="1"/>
          </p:nvPr>
        </p:nvSpPr>
        <p:spPr>
          <a:xfrm>
            <a:off x="1637916"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3" name="Picture Placeholder 3"/>
          <p:cNvSpPr>
            <a:spLocks noGrp="1"/>
          </p:cNvSpPr>
          <p:nvPr>
            <p:ph type="pic" sz="quarter" idx="35"/>
          </p:nvPr>
        </p:nvSpPr>
        <p:spPr>
          <a:xfrm>
            <a:off x="4360325" y="4667305"/>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1050"/>
            </a:lvl1pPr>
          </a:lstStyle>
          <a:p>
            <a:endParaRPr lang="en-US" dirty="0"/>
          </a:p>
        </p:txBody>
      </p:sp>
      <p:sp>
        <p:nvSpPr>
          <p:cNvPr id="44" name="Content Placeholder 13"/>
          <p:cNvSpPr>
            <a:spLocks noGrp="1"/>
          </p:cNvSpPr>
          <p:nvPr>
            <p:ph sz="quarter" idx="36" hasCustomPrompt="1"/>
          </p:nvPr>
        </p:nvSpPr>
        <p:spPr>
          <a:xfrm>
            <a:off x="5426633"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5" name="Picture Placeholder 3"/>
          <p:cNvSpPr>
            <a:spLocks noGrp="1"/>
          </p:cNvSpPr>
          <p:nvPr>
            <p:ph type="pic" sz="quarter" idx="37"/>
          </p:nvPr>
        </p:nvSpPr>
        <p:spPr>
          <a:xfrm>
            <a:off x="8145262" y="4667304"/>
            <a:ext cx="914400" cy="914400"/>
          </a:xfr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1050"/>
            </a:lvl1pPr>
          </a:lstStyle>
          <a:p>
            <a:endParaRPr lang="en-US" dirty="0"/>
          </a:p>
        </p:txBody>
      </p:sp>
      <p:sp>
        <p:nvSpPr>
          <p:cNvPr id="46" name="Content Placeholder 13"/>
          <p:cNvSpPr>
            <a:spLocks noGrp="1"/>
          </p:cNvSpPr>
          <p:nvPr>
            <p:ph sz="quarter" idx="38" hasCustomPrompt="1"/>
          </p:nvPr>
        </p:nvSpPr>
        <p:spPr>
          <a:xfrm>
            <a:off x="9215349" y="4667304"/>
            <a:ext cx="2314408" cy="978408"/>
          </a:xfrm>
        </p:spPr>
        <p:txBody>
          <a:bodyPr/>
          <a:lstStyle>
            <a:lvl1pPr marL="0" indent="0">
              <a:lnSpc>
                <a:spcPct val="8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0" indent="0">
              <a:lnSpc>
                <a:spcPct val="90000"/>
              </a:lnSpc>
              <a:spcBef>
                <a:spcPts val="0"/>
              </a:spcBef>
              <a:spcAft>
                <a:spcPts val="800"/>
              </a:spcAft>
              <a:buFont typeface="Arial" panose="020B0604020202020204" pitchFamily="34" charset="0"/>
              <a:buNone/>
              <a:defRPr sz="1200" i="1"/>
            </a:lvl2pPr>
            <a:lvl3pPr marL="0" indent="0">
              <a:buNone/>
              <a:defRPr sz="1200"/>
            </a:lvl3pPr>
            <a:lvl4pPr marL="514350" indent="-171450">
              <a:defRPr sz="1200"/>
            </a:lvl4pPr>
            <a:lvl5pPr>
              <a:defRPr sz="12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8890732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theme" Target="../theme/theme1.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279961"/>
            <a:ext cx="10363200" cy="817561"/>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914400" y="1219200"/>
            <a:ext cx="10363200" cy="46275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9110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752" r:id="rId13"/>
    <p:sldLayoutId id="2147483753" r:id="rId14"/>
    <p:sldLayoutId id="2147483754" r:id="rId15"/>
    <p:sldLayoutId id="2147483755" r:id="rId16"/>
    <p:sldLayoutId id="2147483774" r:id="rId17"/>
    <p:sldLayoutId id="2147483756" r:id="rId18"/>
    <p:sldLayoutId id="2147483775" r:id="rId19"/>
    <p:sldLayoutId id="2147483757" r:id="rId20"/>
    <p:sldLayoutId id="2147483776" r:id="rId21"/>
    <p:sldLayoutId id="2147483758" r:id="rId22"/>
    <p:sldLayoutId id="2147483777" r:id="rId23"/>
    <p:sldLayoutId id="2147483759" r:id="rId24"/>
    <p:sldLayoutId id="2147483778" r:id="rId25"/>
    <p:sldLayoutId id="2147483760" r:id="rId26"/>
    <p:sldLayoutId id="2147483779" r:id="rId27"/>
    <p:sldLayoutId id="2147483761" r:id="rId28"/>
    <p:sldLayoutId id="2147483780" r:id="rId29"/>
    <p:sldLayoutId id="2147483762" r:id="rId30"/>
    <p:sldLayoutId id="2147483781" r:id="rId31"/>
    <p:sldLayoutId id="2147483763" r:id="rId32"/>
    <p:sldLayoutId id="2147483782" r:id="rId33"/>
    <p:sldLayoutId id="2147483764" r:id="rId34"/>
    <p:sldLayoutId id="2147483783" r:id="rId35"/>
    <p:sldLayoutId id="2147483765" r:id="rId36"/>
    <p:sldLayoutId id="2147483784" r:id="rId37"/>
    <p:sldLayoutId id="2147483785" r:id="rId38"/>
    <p:sldLayoutId id="2147483766" r:id="rId39"/>
    <p:sldLayoutId id="2147483768" r:id="rId40"/>
    <p:sldLayoutId id="2147483786" r:id="rId41"/>
    <p:sldLayoutId id="2147483788" r:id="rId42"/>
    <p:sldLayoutId id="2147483769" r:id="rId43"/>
    <p:sldLayoutId id="2147483767" r:id="rId44"/>
    <p:sldLayoutId id="2147483787" r:id="rId45"/>
    <p:sldLayoutId id="2147483771" r:id="rId46"/>
    <p:sldLayoutId id="2147483773" r:id="rId47"/>
    <p:sldLayoutId id="2147483792" r:id="rId48"/>
    <p:sldLayoutId id="2147483793" r:id="rId49"/>
    <p:sldLayoutId id="2147483794" r:id="rId50"/>
    <p:sldLayoutId id="2147483795" r:id="rId51"/>
    <p:sldLayoutId id="2147483796" r:id="rId52"/>
    <p:sldLayoutId id="2147483797" r:id="rId53"/>
    <p:sldLayoutId id="2147483798" r:id="rId54"/>
    <p:sldLayoutId id="2147483842" r:id="rId55"/>
    <p:sldLayoutId id="2147483841" r:id="rId56"/>
    <p:sldLayoutId id="2147483843" r:id="rId57"/>
    <p:sldLayoutId id="2147483897" r:id="rId58"/>
    <p:sldLayoutId id="2147483898" r:id="rId59"/>
    <p:sldLayoutId id="2147483892" r:id="rId60"/>
    <p:sldLayoutId id="2147483894" r:id="rId61"/>
    <p:sldLayoutId id="2147483896" r:id="rId62"/>
    <p:sldLayoutId id="2147483734" r:id="rId63"/>
    <p:sldLayoutId id="2147483735" r:id="rId64"/>
    <p:sldLayoutId id="2147483736" r:id="rId65"/>
    <p:sldLayoutId id="2147483844" r:id="rId66"/>
    <p:sldLayoutId id="2147483845" r:id="rId67"/>
    <p:sldLayoutId id="2147483846" r:id="rId68"/>
    <p:sldLayoutId id="2147483847" r:id="rId69"/>
    <p:sldLayoutId id="2147483848" r:id="rId70"/>
    <p:sldLayoutId id="2147483849" r:id="rId71"/>
    <p:sldLayoutId id="2147483850" r:id="rId72"/>
    <p:sldLayoutId id="2147483851" r:id="rId73"/>
    <p:sldLayoutId id="2147483852" r:id="rId74"/>
    <p:sldLayoutId id="2147483853" r:id="rId75"/>
    <p:sldLayoutId id="2147483854" r:id="rId76"/>
    <p:sldLayoutId id="2147483855" r:id="rId77"/>
    <p:sldLayoutId id="2147483856" r:id="rId78"/>
    <p:sldLayoutId id="2147483857" r:id="rId79"/>
    <p:sldLayoutId id="2147483858" r:id="rId80"/>
    <p:sldLayoutId id="2147483859" r:id="rId81"/>
    <p:sldLayoutId id="2147483860" r:id="rId82"/>
    <p:sldLayoutId id="2147483861" r:id="rId83"/>
    <p:sldLayoutId id="2147483862" r:id="rId84"/>
    <p:sldLayoutId id="2147483863" r:id="rId85"/>
    <p:sldLayoutId id="2147483864" r:id="rId86"/>
    <p:sldLayoutId id="2147483865" r:id="rId87"/>
    <p:sldLayoutId id="2147483866" r:id="rId88"/>
    <p:sldLayoutId id="2147483867" r:id="rId89"/>
    <p:sldLayoutId id="2147483868" r:id="rId90"/>
    <p:sldLayoutId id="2147483869" r:id="rId91"/>
    <p:sldLayoutId id="2147483870" r:id="rId92"/>
    <p:sldLayoutId id="2147483871" r:id="rId93"/>
    <p:sldLayoutId id="2147483872" r:id="rId94"/>
    <p:sldLayoutId id="2147483873" r:id="rId95"/>
    <p:sldLayoutId id="2147483874" r:id="rId96"/>
    <p:sldLayoutId id="2147483875" r:id="rId97"/>
    <p:sldLayoutId id="2147483876" r:id="rId98"/>
    <p:sldLayoutId id="2147483877" r:id="rId99"/>
    <p:sldLayoutId id="2147483878" r:id="rId100"/>
    <p:sldLayoutId id="2147483879" r:id="rId101"/>
    <p:sldLayoutId id="2147483880" r:id="rId102"/>
    <p:sldLayoutId id="2147483881" r:id="rId103"/>
    <p:sldLayoutId id="2147483882" r:id="rId104"/>
    <p:sldLayoutId id="2147483883" r:id="rId105"/>
    <p:sldLayoutId id="2147483884" r:id="rId106"/>
    <p:sldLayoutId id="2147483885" r:id="rId107"/>
    <p:sldLayoutId id="2147483886" r:id="rId108"/>
  </p:sldLayoutIdLst>
  <p:txStyles>
    <p:title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p:titleStyle>
    <p:body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58.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oracle.com/ar/java/technologies/javase/javase8-archive-downloads.html" TargetMode="External"/><Relationship Id="rId7" Type="http://schemas.openxmlformats.org/officeDocument/2006/relationships/image" Target="../media/image23.png"/><Relationship Id="rId2" Type="http://schemas.openxmlformats.org/officeDocument/2006/relationships/hyperlink" Target="https://downloads.apache.org/maven/maven-3/3.6.3/binaries/" TargetMode="External"/><Relationship Id="rId1" Type="http://schemas.openxmlformats.org/officeDocument/2006/relationships/slideLayout" Target="../slideLayouts/slideLayout10.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hyperlink" Target="https://www.jetbrains.com/es-es/ide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hyperlink" Target="https://downloads.apache.org/maven/maven-3/3.6.3/binaries/"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hyperlink" Target="https://www.oracle.com/ar/java/technologies/javase/javase8-archive-downloads.html"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jetbrains.com/es-es/idea/"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 Id="rId9"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ven.apache.org/surefire/maven-surefire-plugin/examples/inclusion-exclusion.html"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8.xml"/><Relationship Id="rId6" Type="http://schemas.openxmlformats.org/officeDocument/2006/relationships/image" Target="../media/image10.jpeg"/><Relationship Id="rId5" Type="http://schemas.openxmlformats.org/officeDocument/2006/relationships/image" Target="../media/image2.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10.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erenity-bdd.github.io/theserenitybook/latest/junit-basic.html" TargetMode="Externa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hyperlink" Target="https://www.selenium.dev/documentation/es/webdriver/" TargetMode="External"/><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hyperlink" Target="https://chrome.google.com/webstore/detail/chropath/ljngjbnaijcbncmcnjfhigebomdlkcjo" TargetMode="External"/><Relationship Id="rId4" Type="http://schemas.openxmlformats.org/officeDocument/2006/relationships/hyperlink" Target="https://serenity-bdd.github.io/theserenitybook/latest/junit.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serenity-bdd.github.io/theserenitybook/latest/junit.html" TargetMode="Externa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hyperlink" Target="https://www.tutorialselenium.com/2018/01/14/waits-en-selenium-webdriver/" TargetMode="External"/><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hyperlink" Target="https://junit.org/junit4/javadoc/4.13/org/junit/Assert.html" TargetMode="Externa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gif"/><Relationship Id="rId2" Type="http://schemas.openxmlformats.org/officeDocument/2006/relationships/image" Target="../media/image25.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8.xml"/><Relationship Id="rId6" Type="http://schemas.openxmlformats.org/officeDocument/2006/relationships/image" Target="../media/image2.jp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3" y="0"/>
            <a:ext cx="12321106" cy="6864287"/>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036" y="656693"/>
            <a:ext cx="2185519" cy="972108"/>
          </a:xfrm>
          <a:prstGeom prst="rect">
            <a:avLst/>
          </a:prstGeom>
        </p:spPr>
      </p:pic>
      <p:sp>
        <p:nvSpPr>
          <p:cNvPr id="3" name="CuadroTexto 2"/>
          <p:cNvSpPr txBox="1"/>
          <p:nvPr/>
        </p:nvSpPr>
        <p:spPr>
          <a:xfrm>
            <a:off x="6564052" y="2528900"/>
            <a:ext cx="4449167" cy="830997"/>
          </a:xfrm>
          <a:prstGeom prst="rect">
            <a:avLst/>
          </a:prstGeom>
          <a:noFill/>
        </p:spPr>
        <p:txBody>
          <a:bodyPr wrap="none" rtlCol="0">
            <a:spAutoFit/>
          </a:bodyPr>
          <a:lstStyle/>
          <a:p>
            <a:r>
              <a:rPr lang="es-AR" dirty="0">
                <a:solidFill>
                  <a:srgbClr val="0070C0"/>
                </a:solidFill>
                <a:latin typeface="+mj-lt"/>
                <a:ea typeface="Open Sans SemiBold" panose="020B0706030804020204" pitchFamily="34" charset="0"/>
                <a:cs typeface="Open Sans SemiBold" panose="020B0706030804020204" pitchFamily="34" charset="0"/>
              </a:rPr>
              <a:t>Framework de Automatización:</a:t>
            </a:r>
          </a:p>
          <a:p>
            <a:r>
              <a:rPr lang="es-AR" dirty="0">
                <a:solidFill>
                  <a:srgbClr val="0070C0"/>
                </a:solidFill>
                <a:latin typeface="+mj-lt"/>
                <a:ea typeface="Open Sans SemiBold" panose="020B0706030804020204" pitchFamily="34" charset="0"/>
                <a:cs typeface="Open Sans SemiBold" panose="020B0706030804020204" pitchFamily="34" charset="0"/>
              </a:rPr>
              <a:t>Serenity BDD</a:t>
            </a:r>
          </a:p>
        </p:txBody>
      </p:sp>
      <p:pic>
        <p:nvPicPr>
          <p:cNvPr id="1026" name="Picture 2" descr="The Serenity Reference Manual">
            <a:extLst>
              <a:ext uri="{FF2B5EF4-FFF2-40B4-BE49-F238E27FC236}">
                <a16:creationId xmlns:a16="http://schemas.microsoft.com/office/drawing/2014/main" id="{6C4C637C-7B2A-418A-BF7D-C2F8D1D84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299" y="3621950"/>
            <a:ext cx="3214511" cy="1071501"/>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2487C3B-AA26-44D3-91DC-6C2B43C23160}"/>
              </a:ext>
            </a:extLst>
          </p:cNvPr>
          <p:cNvSpPr txBox="1"/>
          <p:nvPr/>
        </p:nvSpPr>
        <p:spPr>
          <a:xfrm>
            <a:off x="5087888" y="6047418"/>
            <a:ext cx="6371489" cy="307777"/>
          </a:xfrm>
          <a:prstGeom prst="rect">
            <a:avLst/>
          </a:prstGeom>
          <a:noFill/>
        </p:spPr>
        <p:txBody>
          <a:bodyPr wrap="none" rtlCol="0">
            <a:spAutoFit/>
          </a:bodyPr>
          <a:lstStyle/>
          <a:p>
            <a:pPr algn="r"/>
            <a:r>
              <a:rPr lang="es-ES" sz="1400" dirty="0">
                <a:latin typeface="Open Sans SemiBold" panose="020B0706030804020204" pitchFamily="34" charset="0"/>
                <a:ea typeface="Open Sans SemiBold" panose="020B0706030804020204" pitchFamily="34" charset="0"/>
                <a:cs typeface="Open Sans SemiBold" panose="020B0706030804020204" pitchFamily="34" charset="0"/>
              </a:rPr>
              <a:t>Gerencia de Calidad e Implementación – Sector Automatización y Stress</a:t>
            </a:r>
            <a:endParaRPr lang="en-US"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028" name="Picture 4" descr="Red Link - Wikipedia, la enciclopedia libre">
            <a:extLst>
              <a:ext uri="{FF2B5EF4-FFF2-40B4-BE49-F238E27FC236}">
                <a16:creationId xmlns:a16="http://schemas.microsoft.com/office/drawing/2014/main" id="{58A009CB-8AC0-41CC-BB5C-00AAF7AD49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8468" y="684338"/>
            <a:ext cx="972108" cy="97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77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335360" y="1124744"/>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30712" lvl="1" indent="0">
              <a:buNone/>
            </a:pPr>
            <a:r>
              <a:rPr lang="en-US" dirty="0">
                <a:solidFill>
                  <a:srgbClr val="0070C0"/>
                </a:solidFill>
              </a:rPr>
              <a:t>Otras alternativas al Page Object Model?</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D82BCFF4-C6FF-4166-992A-44A6849B68D5}"/>
              </a:ext>
            </a:extLst>
          </p:cNvPr>
          <p:cNvSpPr txBox="1"/>
          <p:nvPr/>
        </p:nvSpPr>
        <p:spPr>
          <a:xfrm>
            <a:off x="633264" y="1484784"/>
            <a:ext cx="8991129" cy="1569660"/>
          </a:xfrm>
          <a:prstGeom prst="rect">
            <a:avLst/>
          </a:prstGeom>
          <a:noFill/>
        </p:spPr>
        <p:txBody>
          <a:bodyPr wrap="square" rtlCol="0">
            <a:spAutoFit/>
          </a:bodyPr>
          <a:lstStyle/>
          <a:p>
            <a:r>
              <a:rPr lang="es-ES" sz="1600" b="1" u="sng" dirty="0"/>
              <a:t>Api Automation</a:t>
            </a:r>
            <a:r>
              <a:rPr lang="es-ES" sz="1600" dirty="0"/>
              <a:t>: </a:t>
            </a:r>
          </a:p>
          <a:p>
            <a:pPr marL="285750" indent="-285750">
              <a:buFont typeface="Arial" panose="020B0604020202020204" pitchFamily="34" charset="0"/>
              <a:buChar char="•"/>
            </a:pPr>
            <a:r>
              <a:rPr lang="es-ES" sz="1600" dirty="0"/>
              <a:t>Es posible como alternativa automatizar pruebas de servicios, utilizando herramientas como RestAssured, RestSharp, SoapUI entre otros. Siendo esta más sencilla que automatizar UI.</a:t>
            </a:r>
          </a:p>
          <a:p>
            <a:pPr marL="285750" indent="-285750">
              <a:buFont typeface="Arial" panose="020B0604020202020204" pitchFamily="34" charset="0"/>
              <a:buChar char="•"/>
            </a:pPr>
            <a:r>
              <a:rPr lang="es-ES" sz="1600" dirty="0"/>
              <a:t>Esto se debe a que es menos proclive a que las pruebas se rompan ante un cambio de UI. </a:t>
            </a:r>
          </a:p>
          <a:p>
            <a:pPr marL="285750" indent="-285750">
              <a:buFont typeface="Arial" panose="020B0604020202020204" pitchFamily="34" charset="0"/>
              <a:buChar char="•"/>
            </a:pPr>
            <a:r>
              <a:rPr lang="es-ES" sz="1600" dirty="0"/>
              <a:t>En cuanto al mantenimiento de los test de integración o REST API, son menos  costosos que los de la capa UI, lo que hace que el Retorno de Inversión sea mejor y la deuda técnica baje.</a:t>
            </a:r>
          </a:p>
        </p:txBody>
      </p:sp>
      <p:sp>
        <p:nvSpPr>
          <p:cNvPr id="10" name="CuadroTexto 9">
            <a:extLst>
              <a:ext uri="{FF2B5EF4-FFF2-40B4-BE49-F238E27FC236}">
                <a16:creationId xmlns:a16="http://schemas.microsoft.com/office/drawing/2014/main" id="{33B172DC-29D5-448D-87B2-EE8A1EAB7098}"/>
              </a:ext>
            </a:extLst>
          </p:cNvPr>
          <p:cNvSpPr txBox="1"/>
          <p:nvPr/>
        </p:nvSpPr>
        <p:spPr>
          <a:xfrm>
            <a:off x="644894" y="4145704"/>
            <a:ext cx="10518649" cy="2062103"/>
          </a:xfrm>
          <a:prstGeom prst="rect">
            <a:avLst/>
          </a:prstGeom>
          <a:noFill/>
        </p:spPr>
        <p:txBody>
          <a:bodyPr wrap="none" rtlCol="0">
            <a:spAutoFit/>
          </a:bodyPr>
          <a:lstStyle/>
          <a:p>
            <a:r>
              <a:rPr lang="es-ES" sz="1600" b="1" u="sng" dirty="0"/>
              <a:t>Screenplay</a:t>
            </a:r>
            <a:r>
              <a:rPr lang="es-ES" sz="1600" dirty="0"/>
              <a:t>: </a:t>
            </a:r>
          </a:p>
          <a:p>
            <a:pPr marL="285750" indent="-285750">
              <a:buFont typeface="Arial" panose="020B0604020202020204" pitchFamily="34" charset="0"/>
              <a:buChar char="•"/>
            </a:pPr>
            <a:r>
              <a:rPr lang="es-ES" sz="1600" dirty="0"/>
              <a:t>Las pruebas describen como un usuario puede interactuar con la aplicación para alcanzar una meta.</a:t>
            </a:r>
          </a:p>
          <a:p>
            <a:pPr marL="285750" indent="-285750">
              <a:buFont typeface="Arial" panose="020B0604020202020204" pitchFamily="34" charset="0"/>
              <a:buChar char="•"/>
            </a:pPr>
            <a:r>
              <a:rPr lang="es-ES" sz="1600" dirty="0"/>
              <a:t>Tiene un enfoque de desarrollo encaminado por comportamiento </a:t>
            </a:r>
            <a:r>
              <a:rPr lang="es-ES" sz="1600" dirty="0" err="1"/>
              <a:t>Behaviour</a:t>
            </a:r>
            <a:r>
              <a:rPr lang="es-ES" sz="1600" dirty="0"/>
              <a:t> </a:t>
            </a:r>
            <a:r>
              <a:rPr lang="es-ES" sz="1600" dirty="0" err="1"/>
              <a:t>Driven</a:t>
            </a:r>
            <a:r>
              <a:rPr lang="es-ES" sz="1600" dirty="0"/>
              <a:t> </a:t>
            </a:r>
            <a:r>
              <a:rPr lang="es-ES" sz="1600" dirty="0" err="1"/>
              <a:t>Development</a:t>
            </a:r>
            <a:r>
              <a:rPr lang="es-ES" sz="1600" dirty="0"/>
              <a:t> (BDD).</a:t>
            </a:r>
          </a:p>
          <a:p>
            <a:pPr marL="285750" indent="-285750">
              <a:buFont typeface="Arial" panose="020B0604020202020204" pitchFamily="34" charset="0"/>
              <a:buChar char="•"/>
            </a:pPr>
            <a:r>
              <a:rPr lang="es-ES" sz="1600" dirty="0"/>
              <a:t>Esta no es una herramienta para testing sino una estrategia de desarrollo que se enfoca en prevenir defectos</a:t>
            </a:r>
          </a:p>
          <a:p>
            <a:r>
              <a:rPr lang="es-ES" sz="1600" dirty="0"/>
              <a:t> en lugar de encontrarlos en un ambiente controlado.</a:t>
            </a:r>
          </a:p>
          <a:p>
            <a:pPr marL="285750" indent="-285750">
              <a:buFont typeface="Arial" panose="020B0604020202020204" pitchFamily="34" charset="0"/>
              <a:buChar char="•"/>
            </a:pPr>
            <a:r>
              <a:rPr lang="es-ES" sz="1600" dirty="0"/>
              <a:t>debemos tener en cuenta que se deben manejar ciertos conceptos que abarquen los siguientes elementos: </a:t>
            </a:r>
          </a:p>
          <a:p>
            <a:r>
              <a:rPr lang="es-ES" sz="1600" dirty="0"/>
              <a:t>Runners, User Interface, Features, StepDefinitions, task, Interactions, Questions y Reports. </a:t>
            </a:r>
          </a:p>
          <a:p>
            <a:endParaRPr lang="es-ES" sz="1600" dirty="0"/>
          </a:p>
        </p:txBody>
      </p:sp>
      <p:pic>
        <p:nvPicPr>
          <p:cNvPr id="3082" name="Picture 10" descr="Botón de información - Iconos gratis de logo">
            <a:extLst>
              <a:ext uri="{FF2B5EF4-FFF2-40B4-BE49-F238E27FC236}">
                <a16:creationId xmlns:a16="http://schemas.microsoft.com/office/drawing/2014/main" id="{7969E630-374F-49A4-8093-42BC640071D5}"/>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92444" y="1709864"/>
            <a:ext cx="1260140" cy="126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259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Serenity BDD</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D82BCFF4-C6FF-4166-992A-44A6849B68D5}"/>
              </a:ext>
            </a:extLst>
          </p:cNvPr>
          <p:cNvSpPr txBox="1"/>
          <p:nvPr/>
        </p:nvSpPr>
        <p:spPr>
          <a:xfrm>
            <a:off x="695400" y="1573341"/>
            <a:ext cx="9085244" cy="1077218"/>
          </a:xfrm>
          <a:prstGeom prst="rect">
            <a:avLst/>
          </a:prstGeom>
          <a:noFill/>
        </p:spPr>
        <p:txBody>
          <a:bodyPr wrap="none" rtlCol="0">
            <a:spAutoFit/>
          </a:bodyPr>
          <a:lstStyle/>
          <a:p>
            <a:pPr marL="285750" indent="-285750">
              <a:buFont typeface="Courier New" panose="02070309020205020404" pitchFamily="49" charset="0"/>
              <a:buChar char="o"/>
            </a:pPr>
            <a:r>
              <a:rPr lang="es-ES" sz="1600" dirty="0"/>
              <a:t>Es una librería open </a:t>
            </a:r>
            <a:r>
              <a:rPr lang="es-ES" sz="1600" dirty="0" err="1"/>
              <a:t>source</a:t>
            </a:r>
            <a:r>
              <a:rPr lang="es-ES" sz="1600" dirty="0"/>
              <a:t> que tiene como objetivo realizar la documentación viva.</a:t>
            </a:r>
          </a:p>
          <a:p>
            <a:pPr marL="285750" indent="-285750">
              <a:buFont typeface="Courier New" panose="02070309020205020404" pitchFamily="49" charset="0"/>
              <a:buChar char="o"/>
            </a:pPr>
            <a:r>
              <a:rPr lang="es-ES" sz="1600" dirty="0"/>
              <a:t>Ayuda a realizar pruebas automatizadas de aceptación y regresiones limpias</a:t>
            </a:r>
          </a:p>
          <a:p>
            <a:pPr marL="285750" indent="-285750">
              <a:buFont typeface="Courier New" panose="02070309020205020404" pitchFamily="49" charset="0"/>
              <a:buChar char="o"/>
            </a:pPr>
            <a:r>
              <a:rPr lang="es-ES" sz="1600" dirty="0"/>
              <a:t>Es compatible con herramientas basadas en comportamiento como cucumber, </a:t>
            </a:r>
            <a:r>
              <a:rPr lang="es-ES" sz="1600" dirty="0" err="1"/>
              <a:t>Jbehave</a:t>
            </a:r>
            <a:r>
              <a:rPr lang="es-ES" sz="1600" dirty="0"/>
              <a:t>, Junit.</a:t>
            </a:r>
          </a:p>
          <a:p>
            <a:pPr marL="285750" indent="-285750">
              <a:buFont typeface="Courier New" panose="02070309020205020404" pitchFamily="49" charset="0"/>
              <a:buChar char="o"/>
            </a:pPr>
            <a:r>
              <a:rPr lang="es-ES" sz="1600" dirty="0"/>
              <a:t>El patrón o modelo utilizado es ScreenPlay pero soporta el patrón Page Object</a:t>
            </a:r>
          </a:p>
        </p:txBody>
      </p:sp>
      <p:pic>
        <p:nvPicPr>
          <p:cNvPr id="6" name="Imagen 5">
            <a:extLst>
              <a:ext uri="{FF2B5EF4-FFF2-40B4-BE49-F238E27FC236}">
                <a16:creationId xmlns:a16="http://schemas.microsoft.com/office/drawing/2014/main" id="{A7922DD3-E3A8-4A3D-A9B6-467A50708453}"/>
              </a:ext>
            </a:extLst>
          </p:cNvPr>
          <p:cNvPicPr>
            <a:picLocks noChangeAspect="1"/>
          </p:cNvPicPr>
          <p:nvPr/>
        </p:nvPicPr>
        <p:blipFill>
          <a:blip r:embed="rId2"/>
          <a:stretch>
            <a:fillRect/>
          </a:stretch>
        </p:blipFill>
        <p:spPr>
          <a:xfrm>
            <a:off x="1559496" y="3008008"/>
            <a:ext cx="8316924" cy="2847819"/>
          </a:xfrm>
          <a:prstGeom prst="rect">
            <a:avLst/>
          </a:prstGeom>
        </p:spPr>
      </p:pic>
    </p:spTree>
    <p:extLst>
      <p:ext uri="{BB962C8B-B14F-4D97-AF65-F5344CB8AC3E}">
        <p14:creationId xmlns:p14="http://schemas.microsoft.com/office/powerpoint/2010/main" val="134390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2" y="3"/>
            <a:ext cx="11551766"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1"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208226" y="2497021"/>
            <a:ext cx="7653442" cy="1200329"/>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¿Qué necesitamos para automatizar</a:t>
            </a:r>
          </a:p>
          <a:p>
            <a:r>
              <a:rPr lang="es-ES" sz="3600" dirty="0">
                <a:solidFill>
                  <a:schemeClr val="bg1"/>
                </a:solidFill>
                <a:latin typeface="+mj-lt"/>
                <a:ea typeface="Open Sans SemiBold" panose="020B0706030804020204" pitchFamily="34" charset="0"/>
                <a:cs typeface="Open Sans SemiBold" panose="020B0706030804020204" pitchFamily="34" charset="0"/>
              </a:rPr>
              <a:t> con Serenity ?</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2396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endParaRPr lang="en-US" dirty="0">
              <a:solidFill>
                <a:srgbClr val="0070C0"/>
              </a:solidFill>
            </a:endParaRP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4" name="Grupo 3">
            <a:extLst>
              <a:ext uri="{FF2B5EF4-FFF2-40B4-BE49-F238E27FC236}">
                <a16:creationId xmlns:a16="http://schemas.microsoft.com/office/drawing/2014/main" id="{3DFAA35C-8096-439E-BB94-79697BBDC9A0}"/>
              </a:ext>
            </a:extLst>
          </p:cNvPr>
          <p:cNvGrpSpPr/>
          <p:nvPr/>
        </p:nvGrpSpPr>
        <p:grpSpPr>
          <a:xfrm>
            <a:off x="947428" y="4908566"/>
            <a:ext cx="9560902" cy="1384996"/>
            <a:chOff x="947428" y="4201788"/>
            <a:chExt cx="9560902" cy="1384996"/>
          </a:xfrm>
        </p:grpSpPr>
        <p:sp>
          <p:nvSpPr>
            <p:cNvPr id="9" name="CuadroTexto 8">
              <a:extLst>
                <a:ext uri="{FF2B5EF4-FFF2-40B4-BE49-F238E27FC236}">
                  <a16:creationId xmlns:a16="http://schemas.microsoft.com/office/drawing/2014/main" id="{AFCC12CF-61C9-44DE-A04C-DBB1D3AD513A}"/>
                </a:ext>
              </a:extLst>
            </p:cNvPr>
            <p:cNvSpPr txBox="1"/>
            <p:nvPr/>
          </p:nvSpPr>
          <p:spPr>
            <a:xfrm>
              <a:off x="947428" y="4201789"/>
              <a:ext cx="8964996" cy="1384995"/>
            </a:xfrm>
            <a:prstGeom prst="rect">
              <a:avLst/>
            </a:prstGeom>
            <a:solidFill>
              <a:schemeClr val="bg1"/>
            </a:solidFill>
          </p:spPr>
          <p:txBody>
            <a:bodyPr wrap="square" rtlCol="0">
              <a:spAutoFit/>
            </a:bodyPr>
            <a:lstStyle/>
            <a:p>
              <a:r>
                <a:rPr lang="es-ES" sz="1400" b="1" dirty="0">
                  <a:solidFill>
                    <a:schemeClr val="accent2">
                      <a:lumMod val="75000"/>
                    </a:schemeClr>
                  </a:solidFill>
                </a:rPr>
                <a:t>Versiones Utilizadas en esta practica: </a:t>
              </a:r>
            </a:p>
            <a:p>
              <a:endParaRPr lang="es-ES" sz="1400" dirty="0"/>
            </a:p>
            <a:p>
              <a:r>
                <a:rPr lang="es-ES" sz="1400" dirty="0"/>
                <a:t>Maven 3.6.3: </a:t>
              </a:r>
              <a:r>
                <a:rPr lang="es-ES" sz="1400" dirty="0">
                  <a:solidFill>
                    <a:srgbClr val="202124"/>
                  </a:solidFill>
                  <a:hlinkClick r:id="rId2"/>
                </a:rPr>
                <a:t>https://downloads.apache.org/maven/maven-3/3.6.3/binaries/</a:t>
              </a:r>
              <a:r>
                <a:rPr lang="es-ES" sz="1400" dirty="0">
                  <a:solidFill>
                    <a:srgbClr val="202124"/>
                  </a:solidFill>
                </a:rPr>
                <a:t> </a:t>
              </a:r>
              <a:endParaRPr lang="es-ES" sz="1400" dirty="0"/>
            </a:p>
            <a:p>
              <a:r>
                <a:rPr lang="es-ES" sz="1400" dirty="0"/>
                <a:t>JDK Java 8 (1.8): </a:t>
              </a:r>
              <a:r>
                <a:rPr lang="es-ES" sz="1400" dirty="0">
                  <a:solidFill>
                    <a:srgbClr val="202124"/>
                  </a:solidFill>
                  <a:hlinkClick r:id="rId3"/>
                </a:rPr>
                <a:t>https://www.oracle.com/ar/java/technologies/javase/javase8-archive-downloads.html</a:t>
              </a:r>
              <a:r>
                <a:rPr lang="es-ES" sz="1400" dirty="0">
                  <a:solidFill>
                    <a:srgbClr val="202124"/>
                  </a:solidFill>
                </a:rPr>
                <a:t> </a:t>
              </a:r>
              <a:endParaRPr lang="es-AR" sz="1400" dirty="0"/>
            </a:p>
            <a:p>
              <a:r>
                <a:rPr lang="es-ES" sz="1400" dirty="0"/>
                <a:t>IntelliJ IDE (Indistinto): </a:t>
              </a:r>
              <a:r>
                <a:rPr lang="es-ES" sz="1400" dirty="0">
                  <a:solidFill>
                    <a:srgbClr val="202124"/>
                  </a:solidFill>
                  <a:hlinkClick r:id="rId4"/>
                </a:rPr>
                <a:t>https://www.jetbrains.com/es-es/idea/</a:t>
              </a:r>
              <a:endParaRPr lang="es-ES" sz="1400" dirty="0">
                <a:solidFill>
                  <a:srgbClr val="202124"/>
                </a:solidFill>
              </a:endParaRPr>
            </a:p>
            <a:p>
              <a:endParaRPr lang="es-AR" sz="1400" dirty="0"/>
            </a:p>
          </p:txBody>
        </p:sp>
        <p:pic>
          <p:nvPicPr>
            <p:cNvPr id="4112" name="Picture 16" descr="bombilla | Nuclio Venture Builder">
              <a:extLst>
                <a:ext uri="{FF2B5EF4-FFF2-40B4-BE49-F238E27FC236}">
                  <a16:creationId xmlns:a16="http://schemas.microsoft.com/office/drawing/2014/main" id="{56DC9952-EF01-4E8A-86B0-A50121553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3335" y="4201788"/>
              <a:ext cx="1384995" cy="1384995"/>
            </a:xfrm>
            <a:prstGeom prst="rect">
              <a:avLst/>
            </a:prstGeom>
            <a:noFill/>
            <a:extLst>
              <a:ext uri="{909E8E84-426E-40DD-AFC4-6F175D3DCCD1}">
                <a14:hiddenFill xmlns:a14="http://schemas.microsoft.com/office/drawing/2010/main">
                  <a:solidFill>
                    <a:srgbClr val="FFFFFF"/>
                  </a:solidFill>
                </a14:hiddenFill>
              </a:ext>
            </a:extLst>
          </p:spPr>
        </p:pic>
      </p:grpSp>
      <p:pic>
        <p:nvPicPr>
          <p:cNvPr id="4114" name="Picture 18" descr="Cómo actualizar Java en tu ordenador">
            <a:extLst>
              <a:ext uri="{FF2B5EF4-FFF2-40B4-BE49-F238E27FC236}">
                <a16:creationId xmlns:a16="http://schemas.microsoft.com/office/drawing/2014/main" id="{4F0A92BF-72CC-46E5-A31E-39F8D0C7B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2951345"/>
            <a:ext cx="2502992" cy="955309"/>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75E63364-23B6-4A1A-9D90-65ED9B9677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7448" y="1775060"/>
            <a:ext cx="3683732" cy="9324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16">
            <a:extLst>
              <a:ext uri="{FF2B5EF4-FFF2-40B4-BE49-F238E27FC236}">
                <a16:creationId xmlns:a16="http://schemas.microsoft.com/office/drawing/2014/main" id="{3687E0B2-F554-4596-9806-8A07CFFFCDBF}"/>
              </a:ext>
            </a:extLst>
          </p:cNvPr>
          <p:cNvSpPr txBox="1">
            <a:spLocks/>
          </p:cNvSpPr>
          <p:nvPr/>
        </p:nvSpPr>
        <p:spPr>
          <a:xfrm>
            <a:off x="947361" y="11545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Herramientas a </a:t>
            </a:r>
            <a:r>
              <a:rPr lang="en-US" dirty="0" err="1">
                <a:solidFill>
                  <a:srgbClr val="0070C0"/>
                </a:solidFill>
              </a:rPr>
              <a:t>Utilizar</a:t>
            </a:r>
            <a:endParaRPr lang="en-US" dirty="0">
              <a:solidFill>
                <a:srgbClr val="0070C0"/>
              </a:solidFill>
            </a:endParaRPr>
          </a:p>
        </p:txBody>
      </p:sp>
      <p:pic>
        <p:nvPicPr>
          <p:cNvPr id="4118" name="Picture 22" descr="IntelliJ - Me encanta este IDE - David De la torre">
            <a:extLst>
              <a:ext uri="{FF2B5EF4-FFF2-40B4-BE49-F238E27FC236}">
                <a16:creationId xmlns:a16="http://schemas.microsoft.com/office/drawing/2014/main" id="{D5CBDFF7-68EB-48A0-AAF8-C3F83A827F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6120" y="1793271"/>
            <a:ext cx="3466318" cy="92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1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2" y="3"/>
            <a:ext cx="11551766"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1"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475820" y="3105834"/>
            <a:ext cx="6539675"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Descargar y Configurar Maven</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2136328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Paso a Paso Descargar y configurar Maven </a:t>
            </a:r>
            <a:r>
              <a:rPr lang="en-US" dirty="0" err="1">
                <a:solidFill>
                  <a:srgbClr val="0070C0"/>
                </a:solidFill>
              </a:rPr>
              <a:t>versión</a:t>
            </a:r>
            <a:r>
              <a:rPr lang="en-US" dirty="0">
                <a:solidFill>
                  <a:srgbClr val="0070C0"/>
                </a:solidFill>
              </a:rPr>
              <a:t> 3.6.3</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0D203B60-C881-4446-B00B-22E90B13D29E}"/>
              </a:ext>
            </a:extLst>
          </p:cNvPr>
          <p:cNvSpPr txBox="1"/>
          <p:nvPr/>
        </p:nvSpPr>
        <p:spPr>
          <a:xfrm>
            <a:off x="335360" y="3090446"/>
            <a:ext cx="10691388" cy="338554"/>
          </a:xfrm>
          <a:prstGeom prst="rect">
            <a:avLst/>
          </a:prstGeom>
          <a:noFill/>
        </p:spPr>
        <p:txBody>
          <a:bodyPr wrap="none" rtlCol="0">
            <a:spAutoFit/>
          </a:bodyPr>
          <a:lstStyle/>
          <a:p>
            <a:r>
              <a:rPr lang="es-ES" sz="1600" dirty="0">
                <a:solidFill>
                  <a:srgbClr val="202124"/>
                </a:solidFill>
              </a:rPr>
              <a:t>1. Descargamos el archivo ZIP desde la siguiente url: </a:t>
            </a:r>
            <a:r>
              <a:rPr lang="es-ES" sz="1600" dirty="0">
                <a:solidFill>
                  <a:srgbClr val="202124"/>
                </a:solidFill>
                <a:hlinkClick r:id="rId2"/>
              </a:rPr>
              <a:t>https://downloads.apache.org/maven/maven-3/3.6.3/binaries/</a:t>
            </a:r>
            <a:r>
              <a:rPr lang="es-ES" sz="1600" dirty="0">
                <a:solidFill>
                  <a:srgbClr val="202124"/>
                </a:solidFill>
              </a:rPr>
              <a:t> </a:t>
            </a:r>
            <a:endParaRPr lang="es-AR" sz="1600" dirty="0"/>
          </a:p>
        </p:txBody>
      </p:sp>
      <p:sp>
        <p:nvSpPr>
          <p:cNvPr id="11" name="CuadroTexto 10">
            <a:extLst>
              <a:ext uri="{FF2B5EF4-FFF2-40B4-BE49-F238E27FC236}">
                <a16:creationId xmlns:a16="http://schemas.microsoft.com/office/drawing/2014/main" id="{816061CD-1196-4A60-9525-87FBA3FBCD7D}"/>
              </a:ext>
            </a:extLst>
          </p:cNvPr>
          <p:cNvSpPr txBox="1"/>
          <p:nvPr/>
        </p:nvSpPr>
        <p:spPr>
          <a:xfrm>
            <a:off x="326000" y="3452148"/>
            <a:ext cx="5197257" cy="338554"/>
          </a:xfrm>
          <a:prstGeom prst="rect">
            <a:avLst/>
          </a:prstGeom>
          <a:noFill/>
        </p:spPr>
        <p:txBody>
          <a:bodyPr wrap="none" rtlCol="0">
            <a:spAutoFit/>
          </a:bodyPr>
          <a:lstStyle/>
          <a:p>
            <a:r>
              <a:rPr lang="es-ES" sz="1600" b="0" i="0" dirty="0">
                <a:solidFill>
                  <a:srgbClr val="202124"/>
                </a:solidFill>
                <a:effectLst/>
              </a:rPr>
              <a:t>2. Descomprimimos la carpeta y la almacenamos en C:</a:t>
            </a:r>
            <a:endParaRPr lang="es-AR" sz="1600" dirty="0"/>
          </a:p>
        </p:txBody>
      </p:sp>
      <p:sp>
        <p:nvSpPr>
          <p:cNvPr id="9" name="CuadroTexto 8">
            <a:extLst>
              <a:ext uri="{FF2B5EF4-FFF2-40B4-BE49-F238E27FC236}">
                <a16:creationId xmlns:a16="http://schemas.microsoft.com/office/drawing/2014/main" id="{E157CAB9-B600-4B77-9B66-FDADF2E1F48C}"/>
              </a:ext>
            </a:extLst>
          </p:cNvPr>
          <p:cNvSpPr txBox="1"/>
          <p:nvPr/>
        </p:nvSpPr>
        <p:spPr>
          <a:xfrm>
            <a:off x="335360" y="3895358"/>
            <a:ext cx="9625456" cy="2215991"/>
          </a:xfrm>
          <a:prstGeom prst="rect">
            <a:avLst/>
          </a:prstGeom>
          <a:noFill/>
        </p:spPr>
        <p:txBody>
          <a:bodyPr wrap="none" rtlCol="0">
            <a:spAutoFit/>
          </a:bodyPr>
          <a:lstStyle/>
          <a:p>
            <a:r>
              <a:rPr lang="es-ES" sz="1600" b="0" i="0" dirty="0">
                <a:solidFill>
                  <a:srgbClr val="202124"/>
                </a:solidFill>
                <a:effectLst/>
              </a:rPr>
              <a:t>3. Seguimos los siguientes pasos para configurar las variables de entorno:</a:t>
            </a:r>
          </a:p>
          <a:p>
            <a:endParaRPr lang="es-ES" sz="1600" dirty="0">
              <a:solidFill>
                <a:srgbClr val="202124"/>
              </a:solidFill>
            </a:endParaRPr>
          </a:p>
          <a:p>
            <a:pPr algn="just" rtl="0" fontAlgn="base">
              <a:buFont typeface="Arial" panose="020B0604020202020204" pitchFamily="34" charset="0"/>
              <a:buChar char="•"/>
            </a:pPr>
            <a:r>
              <a:rPr lang="es-AR" sz="1800" b="0" i="0" dirty="0">
                <a:solidFill>
                  <a:srgbClr val="000000"/>
                </a:solidFill>
                <a:effectLst/>
                <a:latin typeface="Calibri" panose="020F0502020204030204" pitchFamily="34" charset="0"/>
              </a:rPr>
              <a:t>M2: %M2_HOME%\</a:t>
            </a:r>
            <a:r>
              <a:rPr lang="es-AR" sz="1800" b="0" i="0" dirty="0" err="1">
                <a:solidFill>
                  <a:srgbClr val="000000"/>
                </a:solidFill>
                <a:effectLst/>
                <a:latin typeface="Calibri" panose="020F0502020204030204" pitchFamily="34" charset="0"/>
              </a:rPr>
              <a:t>bin</a:t>
            </a:r>
            <a:r>
              <a:rPr lang="es-AR" sz="1800" b="0" i="0" dirty="0">
                <a:solidFill>
                  <a:srgbClr val="000000"/>
                </a:solidFill>
                <a:effectLst/>
                <a:latin typeface="Calibri" panose="020F0502020204030204" pitchFamily="34" charset="0"/>
              </a:rPr>
              <a:t> </a:t>
            </a:r>
          </a:p>
          <a:p>
            <a:pPr algn="just" rtl="0" fontAlgn="base">
              <a:buFont typeface="Arial" panose="020B0604020202020204" pitchFamily="34" charset="0"/>
              <a:buChar char="•"/>
            </a:pPr>
            <a:r>
              <a:rPr lang="es-AR" sz="1800" b="0" i="0" dirty="0">
                <a:solidFill>
                  <a:srgbClr val="000000"/>
                </a:solidFill>
                <a:effectLst/>
                <a:latin typeface="Calibri" panose="020F0502020204030204" pitchFamily="34" charset="0"/>
              </a:rPr>
              <a:t>M2_HOME: C:\Program Files\apache-maven-3.6.3 </a:t>
            </a:r>
          </a:p>
          <a:p>
            <a:pPr algn="just" rtl="0" fontAlgn="base">
              <a:buFont typeface="Arial" panose="020B0604020202020204" pitchFamily="34" charset="0"/>
              <a:buChar char="•"/>
            </a:pPr>
            <a:r>
              <a:rPr lang="es-AR" sz="1800" b="0" i="0" dirty="0">
                <a:solidFill>
                  <a:srgbClr val="000000"/>
                </a:solidFill>
                <a:effectLst/>
                <a:latin typeface="Calibri" panose="020F0502020204030204" pitchFamily="34" charset="0"/>
              </a:rPr>
              <a:t>PATH: …; C:\Program Files\apache-maven-3.6.3\</a:t>
            </a:r>
            <a:r>
              <a:rPr lang="es-AR" sz="1800" b="0" i="0" dirty="0" err="1">
                <a:solidFill>
                  <a:srgbClr val="000000"/>
                </a:solidFill>
                <a:effectLst/>
                <a:latin typeface="Calibri" panose="020F0502020204030204" pitchFamily="34" charset="0"/>
              </a:rPr>
              <a:t>bin</a:t>
            </a:r>
            <a:r>
              <a:rPr lang="es-AR" sz="1800" b="0" i="0" dirty="0">
                <a:solidFill>
                  <a:srgbClr val="000000"/>
                </a:solidFill>
                <a:effectLst/>
                <a:latin typeface="Calibri" panose="020F0502020204030204" pitchFamily="34" charset="0"/>
              </a:rPr>
              <a:t>; … </a:t>
            </a:r>
          </a:p>
          <a:p>
            <a:pPr algn="just" rtl="0" fontAlgn="base">
              <a:buFont typeface="+mj-lt"/>
              <a:buAutoNum type="arabicPeriod" startAt="8"/>
            </a:pPr>
            <a:r>
              <a:rPr lang="es-AR" sz="1800" b="0" i="0" dirty="0">
                <a:solidFill>
                  <a:srgbClr val="000000"/>
                </a:solidFill>
                <a:effectLst/>
                <a:latin typeface="Calibri" panose="020F0502020204030204" pitchFamily="34" charset="0"/>
              </a:rPr>
              <a:t>Accedemos a la terminal de Windows </a:t>
            </a:r>
          </a:p>
          <a:p>
            <a:pPr algn="just" rtl="0" fontAlgn="base">
              <a:buFont typeface="+mj-lt"/>
              <a:buAutoNum type="arabicPeriod" startAt="9"/>
            </a:pPr>
            <a:r>
              <a:rPr lang="es-AR" sz="1800" b="0" i="0" dirty="0">
                <a:solidFill>
                  <a:srgbClr val="000000"/>
                </a:solidFill>
                <a:effectLst/>
                <a:latin typeface="Calibri" panose="020F0502020204030204" pitchFamily="34" charset="0"/>
              </a:rPr>
              <a:t>Ejecute el comando mvn -v Si muestra los siguientes datos, el apache Maven quedo listo para usar. </a:t>
            </a:r>
          </a:p>
          <a:p>
            <a:endParaRPr lang="es-AR" sz="1600" dirty="0"/>
          </a:p>
        </p:txBody>
      </p:sp>
      <p:sp>
        <p:nvSpPr>
          <p:cNvPr id="13" name="CuadroTexto 12">
            <a:extLst>
              <a:ext uri="{FF2B5EF4-FFF2-40B4-BE49-F238E27FC236}">
                <a16:creationId xmlns:a16="http://schemas.microsoft.com/office/drawing/2014/main" id="{122FDCEF-F26F-45FE-9CC4-41A13983F228}"/>
              </a:ext>
            </a:extLst>
          </p:cNvPr>
          <p:cNvSpPr txBox="1"/>
          <p:nvPr/>
        </p:nvSpPr>
        <p:spPr>
          <a:xfrm>
            <a:off x="215912" y="5928067"/>
            <a:ext cx="9837758" cy="584775"/>
          </a:xfrm>
          <a:prstGeom prst="rect">
            <a:avLst/>
          </a:prstGeom>
          <a:noFill/>
        </p:spPr>
        <p:txBody>
          <a:bodyPr wrap="none" rtlCol="0">
            <a:spAutoFit/>
          </a:bodyPr>
          <a:lstStyle/>
          <a:p>
            <a:pPr algn="just" rtl="0" fontAlgn="base"/>
            <a:r>
              <a:rPr lang="es-ES" sz="1600" i="0" dirty="0">
                <a:effectLst/>
              </a:rPr>
              <a:t>4. Accedemos a la terminal de Windows y ejecutamos el comando mvn -v Si muestra los siguientes datos,</a:t>
            </a:r>
          </a:p>
          <a:p>
            <a:pPr algn="just" rtl="0" fontAlgn="base"/>
            <a:r>
              <a:rPr lang="es-ES" sz="1600" i="0" dirty="0">
                <a:effectLst/>
              </a:rPr>
              <a:t> el apache Maven quedo listo para usar</a:t>
            </a:r>
          </a:p>
        </p:txBody>
      </p:sp>
      <p:sp>
        <p:nvSpPr>
          <p:cNvPr id="14" name="CuadroTexto 13">
            <a:extLst>
              <a:ext uri="{FF2B5EF4-FFF2-40B4-BE49-F238E27FC236}">
                <a16:creationId xmlns:a16="http://schemas.microsoft.com/office/drawing/2014/main" id="{4C89C68C-E30C-42E5-AC90-9A475CF09D39}"/>
              </a:ext>
            </a:extLst>
          </p:cNvPr>
          <p:cNvSpPr txBox="1"/>
          <p:nvPr/>
        </p:nvSpPr>
        <p:spPr>
          <a:xfrm>
            <a:off x="465568" y="1443417"/>
            <a:ext cx="11589070" cy="1323439"/>
          </a:xfrm>
          <a:prstGeom prst="rect">
            <a:avLst/>
          </a:prstGeom>
          <a:noFill/>
        </p:spPr>
        <p:txBody>
          <a:bodyPr wrap="none" rtlCol="0">
            <a:spAutoFit/>
          </a:bodyPr>
          <a:lstStyle/>
          <a:p>
            <a:r>
              <a:rPr lang="es-ES" sz="1600" dirty="0">
                <a:solidFill>
                  <a:srgbClr val="202124"/>
                </a:solidFill>
              </a:rPr>
              <a:t>Maven</a:t>
            </a:r>
          </a:p>
          <a:p>
            <a:endParaRPr lang="es-ES" sz="1600" dirty="0">
              <a:solidFill>
                <a:srgbClr val="202124"/>
              </a:solidFill>
            </a:endParaRPr>
          </a:p>
          <a:p>
            <a:r>
              <a:rPr lang="es-ES" sz="1600" dirty="0">
                <a:solidFill>
                  <a:srgbClr val="202124"/>
                </a:solidFill>
              </a:rPr>
              <a:t>Es una herramienta Open Source desarrollada en Java por la asociación Apache Foundation,. Maven tiene como objetivo,</a:t>
            </a:r>
          </a:p>
          <a:p>
            <a:r>
              <a:rPr lang="es-ES" sz="1600" dirty="0">
                <a:solidFill>
                  <a:srgbClr val="202124"/>
                </a:solidFill>
              </a:rPr>
              <a:t>facilitar y estandarizar la organización y la construcción de proyectos de software, principalmente para proyectos destinados</a:t>
            </a:r>
          </a:p>
          <a:p>
            <a:r>
              <a:rPr lang="es-ES" sz="1600" dirty="0">
                <a:solidFill>
                  <a:srgbClr val="202124"/>
                </a:solidFill>
              </a:rPr>
              <a:t>a la máquina virtual de Java.</a:t>
            </a:r>
            <a:endParaRPr lang="es-AR" sz="1600" dirty="0"/>
          </a:p>
        </p:txBody>
      </p:sp>
    </p:spTree>
    <p:extLst>
      <p:ext uri="{BB962C8B-B14F-4D97-AF65-F5344CB8AC3E}">
        <p14:creationId xmlns:p14="http://schemas.microsoft.com/office/powerpoint/2010/main" val="260251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2" y="3"/>
            <a:ext cx="11551766"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1"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475820" y="3105834"/>
            <a:ext cx="6764031"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Descargar y Configurar JDK JAVA</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1190025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1055440" y="9847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Paso a Paso Descargar y configurar Java Versión 8</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0D203B60-C881-4446-B00B-22E90B13D29E}"/>
              </a:ext>
            </a:extLst>
          </p:cNvPr>
          <p:cNvSpPr txBox="1"/>
          <p:nvPr/>
        </p:nvSpPr>
        <p:spPr>
          <a:xfrm>
            <a:off x="789031" y="2928263"/>
            <a:ext cx="7930697" cy="584775"/>
          </a:xfrm>
          <a:prstGeom prst="rect">
            <a:avLst/>
          </a:prstGeom>
          <a:noFill/>
        </p:spPr>
        <p:txBody>
          <a:bodyPr wrap="none" rtlCol="0">
            <a:spAutoFit/>
          </a:bodyPr>
          <a:lstStyle/>
          <a:p>
            <a:pPr marL="342900" indent="-342900">
              <a:buAutoNum type="arabicPeriod"/>
            </a:pPr>
            <a:r>
              <a:rPr lang="es-ES" sz="1600" dirty="0">
                <a:solidFill>
                  <a:srgbClr val="202124"/>
                </a:solidFill>
              </a:rPr>
              <a:t>Descargamos el JDK desde la siguiente url:</a:t>
            </a:r>
          </a:p>
          <a:p>
            <a:r>
              <a:rPr lang="es-ES" sz="1600" dirty="0">
                <a:solidFill>
                  <a:srgbClr val="202124"/>
                </a:solidFill>
                <a:hlinkClick r:id="rId2"/>
              </a:rPr>
              <a:t>https://www.oracle.com/ar/java/technologies/javase/javase8-archive-downloads.html</a:t>
            </a:r>
            <a:r>
              <a:rPr lang="es-ES" sz="1600" dirty="0">
                <a:solidFill>
                  <a:srgbClr val="202124"/>
                </a:solidFill>
              </a:rPr>
              <a:t> </a:t>
            </a:r>
            <a:endParaRPr lang="es-AR" sz="1600" dirty="0"/>
          </a:p>
        </p:txBody>
      </p:sp>
      <p:sp>
        <p:nvSpPr>
          <p:cNvPr id="11" name="CuadroTexto 10">
            <a:extLst>
              <a:ext uri="{FF2B5EF4-FFF2-40B4-BE49-F238E27FC236}">
                <a16:creationId xmlns:a16="http://schemas.microsoft.com/office/drawing/2014/main" id="{816061CD-1196-4A60-9525-87FBA3FBCD7D}"/>
              </a:ext>
            </a:extLst>
          </p:cNvPr>
          <p:cNvSpPr txBox="1"/>
          <p:nvPr/>
        </p:nvSpPr>
        <p:spPr>
          <a:xfrm>
            <a:off x="815801" y="3624791"/>
            <a:ext cx="7603363" cy="338554"/>
          </a:xfrm>
          <a:prstGeom prst="rect">
            <a:avLst/>
          </a:prstGeom>
          <a:noFill/>
        </p:spPr>
        <p:txBody>
          <a:bodyPr wrap="none" rtlCol="0">
            <a:spAutoFit/>
          </a:bodyPr>
          <a:lstStyle/>
          <a:p>
            <a:r>
              <a:rPr lang="es-ES" sz="1600" b="0" i="0" dirty="0">
                <a:solidFill>
                  <a:srgbClr val="202124"/>
                </a:solidFill>
                <a:effectLst/>
              </a:rPr>
              <a:t>2. Realizamos la instalación del JDK, aceptando todas las opciones hasta finalizar.</a:t>
            </a:r>
            <a:endParaRPr lang="es-AR" sz="1600" dirty="0"/>
          </a:p>
        </p:txBody>
      </p:sp>
      <p:sp>
        <p:nvSpPr>
          <p:cNvPr id="9" name="CuadroTexto 8">
            <a:extLst>
              <a:ext uri="{FF2B5EF4-FFF2-40B4-BE49-F238E27FC236}">
                <a16:creationId xmlns:a16="http://schemas.microsoft.com/office/drawing/2014/main" id="{E157CAB9-B600-4B77-9B66-FDADF2E1F48C}"/>
              </a:ext>
            </a:extLst>
          </p:cNvPr>
          <p:cNvSpPr txBox="1"/>
          <p:nvPr/>
        </p:nvSpPr>
        <p:spPr>
          <a:xfrm>
            <a:off x="789031" y="4075098"/>
            <a:ext cx="11385937" cy="1938992"/>
          </a:xfrm>
          <a:prstGeom prst="rect">
            <a:avLst/>
          </a:prstGeom>
          <a:noFill/>
        </p:spPr>
        <p:txBody>
          <a:bodyPr wrap="none" rtlCol="0">
            <a:spAutoFit/>
          </a:bodyPr>
          <a:lstStyle/>
          <a:p>
            <a:r>
              <a:rPr lang="es-ES" sz="1600" b="0" i="0" dirty="0">
                <a:solidFill>
                  <a:srgbClr val="202124"/>
                </a:solidFill>
                <a:effectLst/>
              </a:rPr>
              <a:t>3. Seguimos los siguientes pasos para configurar las variables de entorno:</a:t>
            </a:r>
          </a:p>
          <a:p>
            <a:endParaRPr lang="es-ES" sz="1600" b="0" i="0" dirty="0">
              <a:solidFill>
                <a:srgbClr val="202124"/>
              </a:solidFill>
              <a:effectLst/>
            </a:endParaRPr>
          </a:p>
          <a:p>
            <a:pPr algn="just" rtl="0" fontAlgn="base">
              <a:buFont typeface="Arial" panose="020B0604020202020204" pitchFamily="34" charset="0"/>
              <a:buChar char="•"/>
            </a:pPr>
            <a:r>
              <a:rPr lang="es-ES" sz="1800" b="0" i="0" dirty="0">
                <a:solidFill>
                  <a:srgbClr val="000000"/>
                </a:solidFill>
                <a:effectLst/>
                <a:latin typeface="Calibri" panose="020F0502020204030204" pitchFamily="34" charset="0"/>
              </a:rPr>
              <a:t>CLASSPATH: C:\Program Files (x86)\Java\jdk1.8.0_241\jre </a:t>
            </a:r>
          </a:p>
          <a:p>
            <a:pPr algn="just" rtl="0" fontAlgn="base">
              <a:buFont typeface="Arial" panose="020B0604020202020204" pitchFamily="34" charset="0"/>
              <a:buChar char="•"/>
            </a:pPr>
            <a:r>
              <a:rPr lang="es-ES" sz="1800" b="0" i="0" dirty="0">
                <a:solidFill>
                  <a:srgbClr val="000000"/>
                </a:solidFill>
                <a:effectLst/>
                <a:latin typeface="Calibri" panose="020F0502020204030204" pitchFamily="34" charset="0"/>
              </a:rPr>
              <a:t>JAVA_HOME: C:\Program Files (x86)\Java\ jdk1.8.0_241 </a:t>
            </a:r>
          </a:p>
          <a:p>
            <a:pPr algn="just" rtl="0" fontAlgn="base">
              <a:buFont typeface="Arial" panose="020B0604020202020204" pitchFamily="34" charset="0"/>
              <a:buChar char="•"/>
            </a:pPr>
            <a:r>
              <a:rPr lang="es-ES" sz="1800" b="0" i="0" dirty="0">
                <a:solidFill>
                  <a:srgbClr val="000000"/>
                </a:solidFill>
                <a:effectLst/>
                <a:latin typeface="Calibri" panose="020F0502020204030204" pitchFamily="34" charset="0"/>
              </a:rPr>
              <a:t>PATH: … ; C:\Program Files (x86)\Java\ jdk1.8.0_241; … </a:t>
            </a:r>
          </a:p>
          <a:p>
            <a:pPr algn="just" rtl="0" fontAlgn="base"/>
            <a:r>
              <a:rPr lang="es-ES" sz="1800" b="0" i="0" dirty="0">
                <a:solidFill>
                  <a:srgbClr val="000000"/>
                </a:solidFill>
                <a:effectLst/>
                <a:latin typeface="Calibri" panose="020F0502020204030204" pitchFamily="34" charset="0"/>
              </a:rPr>
              <a:t>(en este caso, la variable PATH ya existirá, así que añadimos esa cadena a continuación de lo que haya, separada por “;” </a:t>
            </a:r>
          </a:p>
          <a:p>
            <a:endParaRPr lang="es-AR" sz="1600" dirty="0"/>
          </a:p>
        </p:txBody>
      </p:sp>
      <p:sp>
        <p:nvSpPr>
          <p:cNvPr id="13" name="CuadroTexto 12">
            <a:extLst>
              <a:ext uri="{FF2B5EF4-FFF2-40B4-BE49-F238E27FC236}">
                <a16:creationId xmlns:a16="http://schemas.microsoft.com/office/drawing/2014/main" id="{122FDCEF-F26F-45FE-9CC4-41A13983F228}"/>
              </a:ext>
            </a:extLst>
          </p:cNvPr>
          <p:cNvSpPr txBox="1"/>
          <p:nvPr/>
        </p:nvSpPr>
        <p:spPr>
          <a:xfrm>
            <a:off x="789031" y="5967271"/>
            <a:ext cx="10376367" cy="584775"/>
          </a:xfrm>
          <a:prstGeom prst="rect">
            <a:avLst/>
          </a:prstGeom>
          <a:noFill/>
        </p:spPr>
        <p:txBody>
          <a:bodyPr wrap="none" rtlCol="0">
            <a:spAutoFit/>
          </a:bodyPr>
          <a:lstStyle/>
          <a:p>
            <a:pPr algn="just" rtl="0" fontAlgn="base"/>
            <a:r>
              <a:rPr lang="es-ES" sz="1600" i="0" dirty="0">
                <a:effectLst/>
              </a:rPr>
              <a:t>4. Accedemos a la terminal de Windows y ejecutamos el comando java -versión Si muestra los siguientes datos,</a:t>
            </a:r>
          </a:p>
          <a:p>
            <a:pPr algn="just" rtl="0" fontAlgn="base"/>
            <a:r>
              <a:rPr lang="es-ES" sz="1600" i="0" dirty="0">
                <a:effectLst/>
              </a:rPr>
              <a:t> </a:t>
            </a:r>
            <a:r>
              <a:rPr lang="es-ES" sz="1600" dirty="0"/>
              <a:t>java queda </a:t>
            </a:r>
            <a:r>
              <a:rPr lang="es-ES" sz="1600" i="0" dirty="0">
                <a:effectLst/>
              </a:rPr>
              <a:t>listo para usar</a:t>
            </a:r>
          </a:p>
        </p:txBody>
      </p:sp>
      <p:sp>
        <p:nvSpPr>
          <p:cNvPr id="8" name="CuadroTexto 7">
            <a:extLst>
              <a:ext uri="{FF2B5EF4-FFF2-40B4-BE49-F238E27FC236}">
                <a16:creationId xmlns:a16="http://schemas.microsoft.com/office/drawing/2014/main" id="{97543B7C-0410-470D-BEE6-3DED2C2AB4B6}"/>
              </a:ext>
            </a:extLst>
          </p:cNvPr>
          <p:cNvSpPr txBox="1"/>
          <p:nvPr/>
        </p:nvSpPr>
        <p:spPr>
          <a:xfrm>
            <a:off x="768548" y="1446438"/>
            <a:ext cx="10654904" cy="1323439"/>
          </a:xfrm>
          <a:prstGeom prst="rect">
            <a:avLst/>
          </a:prstGeom>
          <a:noFill/>
        </p:spPr>
        <p:txBody>
          <a:bodyPr wrap="none" rtlCol="0">
            <a:spAutoFit/>
          </a:bodyPr>
          <a:lstStyle/>
          <a:p>
            <a:r>
              <a:rPr lang="es-ES" sz="1600" dirty="0">
                <a:solidFill>
                  <a:srgbClr val="202124"/>
                </a:solidFill>
              </a:rPr>
              <a:t>Java</a:t>
            </a:r>
          </a:p>
          <a:p>
            <a:endParaRPr lang="es-ES" sz="1600" dirty="0">
              <a:solidFill>
                <a:srgbClr val="202124"/>
              </a:solidFill>
            </a:endParaRPr>
          </a:p>
          <a:p>
            <a:r>
              <a:rPr lang="es-ES" sz="1600" dirty="0">
                <a:solidFill>
                  <a:srgbClr val="202124"/>
                </a:solidFill>
              </a:rPr>
              <a:t>“Es un lenguaje de programación orientado a objetos (POO), donde el programador puede generar fragmentos de</a:t>
            </a:r>
          </a:p>
          <a:p>
            <a:r>
              <a:rPr lang="es-ES" sz="1600" dirty="0">
                <a:solidFill>
                  <a:srgbClr val="202124"/>
                </a:solidFill>
              </a:rPr>
              <a:t> código autónomo, con la finalidad </a:t>
            </a:r>
            <a:r>
              <a:rPr lang="es-ES" sz="1600">
                <a:solidFill>
                  <a:srgbClr val="202124"/>
                </a:solidFill>
              </a:rPr>
              <a:t>de interactuar </a:t>
            </a:r>
            <a:r>
              <a:rPr lang="es-ES" sz="1600" dirty="0">
                <a:solidFill>
                  <a:srgbClr val="202124"/>
                </a:solidFill>
              </a:rPr>
              <a:t>con otros objetos para resolver un problema ofreciendo soporte</a:t>
            </a:r>
          </a:p>
          <a:p>
            <a:r>
              <a:rPr lang="es-ES" sz="1600" dirty="0">
                <a:solidFill>
                  <a:srgbClr val="202124"/>
                </a:solidFill>
              </a:rPr>
              <a:t> para diferentes tecnologías ”</a:t>
            </a:r>
            <a:endParaRPr lang="es-AR" sz="1600" dirty="0"/>
          </a:p>
        </p:txBody>
      </p:sp>
    </p:spTree>
    <p:extLst>
      <p:ext uri="{BB962C8B-B14F-4D97-AF65-F5344CB8AC3E}">
        <p14:creationId xmlns:p14="http://schemas.microsoft.com/office/powerpoint/2010/main" val="1886474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960133" y="2924944"/>
            <a:ext cx="5307863"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Instalación del IDE </a:t>
            </a:r>
            <a:r>
              <a:rPr lang="es-ES" sz="3600" dirty="0" err="1">
                <a:solidFill>
                  <a:schemeClr val="bg1"/>
                </a:solidFill>
                <a:latin typeface="+mj-lt"/>
                <a:ea typeface="Open Sans SemiBold" panose="020B0706030804020204" pitchFamily="34" charset="0"/>
                <a:cs typeface="Open Sans SemiBold" panose="020B0706030804020204" pitchFamily="34" charset="0"/>
              </a:rPr>
              <a:t>Intellij</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1139148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1332772" y="1359979"/>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Paso a Paso Descargar e </a:t>
            </a:r>
            <a:r>
              <a:rPr lang="en-US" dirty="0" err="1">
                <a:solidFill>
                  <a:srgbClr val="0070C0"/>
                </a:solidFill>
              </a:rPr>
              <a:t>instalar</a:t>
            </a:r>
            <a:r>
              <a:rPr lang="en-US" dirty="0">
                <a:solidFill>
                  <a:srgbClr val="0070C0"/>
                </a:solidFill>
              </a:rPr>
              <a:t> el IDE (IntelliJ)</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0D203B60-C881-4446-B00B-22E90B13D29E}"/>
              </a:ext>
            </a:extLst>
          </p:cNvPr>
          <p:cNvSpPr txBox="1"/>
          <p:nvPr/>
        </p:nvSpPr>
        <p:spPr>
          <a:xfrm>
            <a:off x="547287" y="3248980"/>
            <a:ext cx="7983596" cy="584775"/>
          </a:xfrm>
          <a:prstGeom prst="rect">
            <a:avLst/>
          </a:prstGeom>
          <a:noFill/>
        </p:spPr>
        <p:txBody>
          <a:bodyPr wrap="none" rtlCol="0">
            <a:spAutoFit/>
          </a:bodyPr>
          <a:lstStyle/>
          <a:p>
            <a:r>
              <a:rPr lang="es-ES" sz="1600" dirty="0">
                <a:solidFill>
                  <a:srgbClr val="202124"/>
                </a:solidFill>
              </a:rPr>
              <a:t>1.Descargamos el .EXE desde la siguiente url: </a:t>
            </a:r>
            <a:r>
              <a:rPr lang="es-ES" sz="1600" dirty="0">
                <a:solidFill>
                  <a:srgbClr val="202124"/>
                </a:solidFill>
                <a:hlinkClick r:id="rId2"/>
              </a:rPr>
              <a:t>https://www.jetbrains.com/es-es/idea/</a:t>
            </a:r>
            <a:endParaRPr lang="es-ES" sz="1600" dirty="0">
              <a:solidFill>
                <a:srgbClr val="202124"/>
              </a:solidFill>
            </a:endParaRPr>
          </a:p>
          <a:p>
            <a:endParaRPr lang="es-AR" sz="1600" dirty="0"/>
          </a:p>
        </p:txBody>
      </p:sp>
      <p:sp>
        <p:nvSpPr>
          <p:cNvPr id="11" name="CuadroTexto 10">
            <a:extLst>
              <a:ext uri="{FF2B5EF4-FFF2-40B4-BE49-F238E27FC236}">
                <a16:creationId xmlns:a16="http://schemas.microsoft.com/office/drawing/2014/main" id="{816061CD-1196-4A60-9525-87FBA3FBCD7D}"/>
              </a:ext>
            </a:extLst>
          </p:cNvPr>
          <p:cNvSpPr txBox="1"/>
          <p:nvPr/>
        </p:nvSpPr>
        <p:spPr>
          <a:xfrm>
            <a:off x="515380" y="3832776"/>
            <a:ext cx="3744358" cy="338554"/>
          </a:xfrm>
          <a:prstGeom prst="rect">
            <a:avLst/>
          </a:prstGeom>
          <a:noFill/>
        </p:spPr>
        <p:txBody>
          <a:bodyPr wrap="none" rtlCol="0">
            <a:spAutoFit/>
          </a:bodyPr>
          <a:lstStyle/>
          <a:p>
            <a:r>
              <a:rPr lang="es-ES" sz="1600" b="0" i="0" dirty="0">
                <a:solidFill>
                  <a:srgbClr val="202124"/>
                </a:solidFill>
                <a:effectLst/>
              </a:rPr>
              <a:t>2. Descargamos la versión Community.</a:t>
            </a:r>
            <a:endParaRPr lang="es-AR" sz="1600" dirty="0"/>
          </a:p>
        </p:txBody>
      </p:sp>
      <p:sp>
        <p:nvSpPr>
          <p:cNvPr id="9" name="CuadroTexto 8">
            <a:extLst>
              <a:ext uri="{FF2B5EF4-FFF2-40B4-BE49-F238E27FC236}">
                <a16:creationId xmlns:a16="http://schemas.microsoft.com/office/drawing/2014/main" id="{E157CAB9-B600-4B77-9B66-FDADF2E1F48C}"/>
              </a:ext>
            </a:extLst>
          </p:cNvPr>
          <p:cNvSpPr txBox="1"/>
          <p:nvPr/>
        </p:nvSpPr>
        <p:spPr>
          <a:xfrm>
            <a:off x="544725" y="4311719"/>
            <a:ext cx="2501710" cy="584775"/>
          </a:xfrm>
          <a:prstGeom prst="rect">
            <a:avLst/>
          </a:prstGeom>
          <a:noFill/>
        </p:spPr>
        <p:txBody>
          <a:bodyPr wrap="none" rtlCol="0">
            <a:spAutoFit/>
          </a:bodyPr>
          <a:lstStyle/>
          <a:p>
            <a:r>
              <a:rPr lang="es-ES" sz="1600" b="0" i="0" dirty="0">
                <a:solidFill>
                  <a:srgbClr val="202124"/>
                </a:solidFill>
                <a:effectLst/>
              </a:rPr>
              <a:t>3. Procedemos a instalar.</a:t>
            </a:r>
          </a:p>
          <a:p>
            <a:endParaRPr lang="es-AR" sz="1600" dirty="0"/>
          </a:p>
        </p:txBody>
      </p:sp>
      <p:sp>
        <p:nvSpPr>
          <p:cNvPr id="2" name="CuadroTexto 1">
            <a:extLst>
              <a:ext uri="{FF2B5EF4-FFF2-40B4-BE49-F238E27FC236}">
                <a16:creationId xmlns:a16="http://schemas.microsoft.com/office/drawing/2014/main" id="{D32105EB-82D7-42B2-99C8-12FB0B2D3F38}"/>
              </a:ext>
            </a:extLst>
          </p:cNvPr>
          <p:cNvSpPr txBox="1"/>
          <p:nvPr/>
        </p:nvSpPr>
        <p:spPr>
          <a:xfrm>
            <a:off x="516495" y="1880830"/>
            <a:ext cx="11063863" cy="1323439"/>
          </a:xfrm>
          <a:prstGeom prst="rect">
            <a:avLst/>
          </a:prstGeom>
          <a:noFill/>
        </p:spPr>
        <p:txBody>
          <a:bodyPr wrap="none" rtlCol="0">
            <a:spAutoFit/>
          </a:bodyPr>
          <a:lstStyle/>
          <a:p>
            <a:pPr algn="just"/>
            <a:r>
              <a:rPr lang="es-AR" sz="1600" dirty="0">
                <a:cs typeface="Calibri" panose="020F0502020204030204" pitchFamily="34" charset="0"/>
              </a:rPr>
              <a:t>¿Qué es un IDE?</a:t>
            </a:r>
          </a:p>
          <a:p>
            <a:pPr algn="just"/>
            <a:endParaRPr lang="es-AR" sz="1600" dirty="0">
              <a:cs typeface="Calibri" panose="020F0502020204030204" pitchFamily="34" charset="0"/>
            </a:endParaRPr>
          </a:p>
          <a:p>
            <a:pPr algn="just"/>
            <a:r>
              <a:rPr lang="es-AR" sz="1600" dirty="0">
                <a:effectLst/>
                <a:ea typeface="Calibri" panose="020F0502020204030204" pitchFamily="34" charset="0"/>
                <a:cs typeface="Calibri" panose="020F0502020204030204" pitchFamily="34" charset="0"/>
              </a:rPr>
              <a:t>Es un entorno de desarrollo integrado (Integrated Development Enviroment) que permite escribir el código fuente,</a:t>
            </a:r>
          </a:p>
          <a:p>
            <a:pPr algn="just"/>
            <a:r>
              <a:rPr lang="es-AR" sz="1600" dirty="0">
                <a:effectLst/>
                <a:ea typeface="Calibri" panose="020F0502020204030204" pitchFamily="34" charset="0"/>
                <a:cs typeface="Calibri" panose="020F0502020204030204" pitchFamily="34" charset="0"/>
              </a:rPr>
              <a:t>facilitando diversas tareas, entre ellas la de compilar. El mismo ha sido empaquetado como un programa de aplicación</a:t>
            </a:r>
          </a:p>
          <a:p>
            <a:pPr algn="just"/>
            <a:r>
              <a:rPr lang="es-AR" sz="1600" dirty="0">
                <a:effectLst/>
                <a:ea typeface="Calibri" panose="020F0502020204030204" pitchFamily="34" charset="0"/>
                <a:cs typeface="Calibri" panose="020F0502020204030204" pitchFamily="34" charset="0"/>
              </a:rPr>
              <a:t>que consiste en un editor de código, un compilador, un depurador y un constructor de interfaz gráfica (GUI)</a:t>
            </a:r>
            <a:endParaRPr lang="es-AR" sz="1600" dirty="0">
              <a:cs typeface="Calibri" panose="020F0502020204030204" pitchFamily="34" charset="0"/>
            </a:endParaRPr>
          </a:p>
        </p:txBody>
      </p:sp>
      <p:pic>
        <p:nvPicPr>
          <p:cNvPr id="1026" name="Picture 2" descr="IntelliJ IDEA: el IDE de Java eficaz y ergonómico de JetBrains">
            <a:extLst>
              <a:ext uri="{FF2B5EF4-FFF2-40B4-BE49-F238E27FC236}">
                <a16:creationId xmlns:a16="http://schemas.microsoft.com/office/drawing/2014/main" id="{192C323A-A35E-4CCD-8B53-2B7243A5D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6" y="3541367"/>
            <a:ext cx="2498621" cy="249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25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Dinámica de trabajo</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CuadroTexto 13">
            <a:extLst>
              <a:ext uri="{FF2B5EF4-FFF2-40B4-BE49-F238E27FC236}">
                <a16:creationId xmlns:a16="http://schemas.microsoft.com/office/drawing/2014/main" id="{4C89C68C-E30C-42E5-AC90-9A475CF09D39}"/>
              </a:ext>
            </a:extLst>
          </p:cNvPr>
          <p:cNvSpPr txBox="1"/>
          <p:nvPr/>
        </p:nvSpPr>
        <p:spPr>
          <a:xfrm>
            <a:off x="465568" y="1443417"/>
            <a:ext cx="7491666" cy="1323439"/>
          </a:xfrm>
          <a:prstGeom prst="rect">
            <a:avLst/>
          </a:prstGeom>
          <a:noFill/>
        </p:spPr>
        <p:txBody>
          <a:bodyPr wrap="none" rtlCol="0">
            <a:spAutoFit/>
          </a:bodyPr>
          <a:lstStyle/>
          <a:p>
            <a:pPr marL="285750" indent="-285750">
              <a:buFont typeface="Wingdings" panose="05000000000000000000" pitchFamily="2" charset="2"/>
              <a:buChar char="§"/>
            </a:pPr>
            <a:r>
              <a:rPr lang="es-ES" sz="1600" dirty="0"/>
              <a:t>Visualización de las herramientas que vamos a necesitar. </a:t>
            </a:r>
          </a:p>
          <a:p>
            <a:pPr marL="285750" indent="-285750">
              <a:buFont typeface="Wingdings" panose="05000000000000000000" pitchFamily="2" charset="2"/>
              <a:buChar char="§"/>
            </a:pPr>
            <a:r>
              <a:rPr lang="es-ES" sz="1600" dirty="0"/>
              <a:t>Vista rápida de la instalación y configuración de las herramientas necesarias.</a:t>
            </a:r>
          </a:p>
          <a:p>
            <a:pPr marL="285750" indent="-285750">
              <a:buFont typeface="Wingdings" panose="05000000000000000000" pitchFamily="2" charset="2"/>
              <a:buChar char="§"/>
            </a:pPr>
            <a:r>
              <a:rPr lang="es-ES" sz="1600" dirty="0"/>
              <a:t>Marco Teórico </a:t>
            </a:r>
          </a:p>
          <a:p>
            <a:pPr marL="285750" indent="-285750">
              <a:buFont typeface="Wingdings" panose="05000000000000000000" pitchFamily="2" charset="2"/>
              <a:buChar char="§"/>
            </a:pPr>
            <a:r>
              <a:rPr lang="es-ES" sz="1600" dirty="0"/>
              <a:t>Actividad Práctica</a:t>
            </a:r>
          </a:p>
          <a:p>
            <a:pPr marL="285750" indent="-285750">
              <a:buFont typeface="Wingdings" panose="05000000000000000000" pitchFamily="2" charset="2"/>
              <a:buChar char="§"/>
            </a:pPr>
            <a:r>
              <a:rPr lang="es-ES" sz="1600" dirty="0"/>
              <a:t>Envío de Formulario para desarrollar alguna pregunta. </a:t>
            </a:r>
          </a:p>
        </p:txBody>
      </p:sp>
      <p:sp>
        <p:nvSpPr>
          <p:cNvPr id="7" name="Text Placeholder 16">
            <a:extLst>
              <a:ext uri="{FF2B5EF4-FFF2-40B4-BE49-F238E27FC236}">
                <a16:creationId xmlns:a16="http://schemas.microsoft.com/office/drawing/2014/main" id="{2185A99F-7F01-4CB0-9B3D-C1D815D5BC22}"/>
              </a:ext>
            </a:extLst>
          </p:cNvPr>
          <p:cNvSpPr txBox="1">
            <a:spLocks/>
          </p:cNvSpPr>
          <p:nvPr/>
        </p:nvSpPr>
        <p:spPr>
          <a:xfrm>
            <a:off x="569647" y="3104964"/>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Recomendaciones Durante la Actividad</a:t>
            </a:r>
          </a:p>
        </p:txBody>
      </p:sp>
      <p:sp>
        <p:nvSpPr>
          <p:cNvPr id="8" name="CuadroTexto 7">
            <a:extLst>
              <a:ext uri="{FF2B5EF4-FFF2-40B4-BE49-F238E27FC236}">
                <a16:creationId xmlns:a16="http://schemas.microsoft.com/office/drawing/2014/main" id="{240A394A-ABB3-443B-B51D-8AB1FC987BAF}"/>
              </a:ext>
            </a:extLst>
          </p:cNvPr>
          <p:cNvSpPr txBox="1"/>
          <p:nvPr/>
        </p:nvSpPr>
        <p:spPr>
          <a:xfrm>
            <a:off x="366708" y="3753036"/>
            <a:ext cx="11386963" cy="1077218"/>
          </a:xfrm>
          <a:prstGeom prst="rect">
            <a:avLst/>
          </a:prstGeom>
          <a:noFill/>
        </p:spPr>
        <p:txBody>
          <a:bodyPr wrap="none" rtlCol="0">
            <a:spAutoFit/>
          </a:bodyPr>
          <a:lstStyle/>
          <a:p>
            <a:pPr marL="285750" indent="-285750">
              <a:buFont typeface="Wingdings" panose="05000000000000000000" pitchFamily="2" charset="2"/>
              <a:buChar char="§"/>
            </a:pPr>
            <a:r>
              <a:rPr lang="es-ES" sz="1600" dirty="0"/>
              <a:t>No me sigas en el momento de la explicación en realizar la actividad por tu cuenta al momento que se esta explicando.</a:t>
            </a:r>
          </a:p>
          <a:p>
            <a:pPr marL="285750" indent="-285750">
              <a:buFont typeface="Wingdings" panose="05000000000000000000" pitchFamily="2" charset="2"/>
              <a:buChar char="§"/>
            </a:pPr>
            <a:r>
              <a:rPr lang="es-ES" sz="1600" dirty="0"/>
              <a:t>Presta mucha atención para luego formular alguna pregunta.</a:t>
            </a:r>
          </a:p>
          <a:p>
            <a:pPr marL="285750" indent="-285750">
              <a:buFont typeface="Wingdings" panose="05000000000000000000" pitchFamily="2" charset="2"/>
              <a:buChar char="§"/>
            </a:pPr>
            <a:r>
              <a:rPr lang="es-ES" sz="1600" dirty="0"/>
              <a:t>Levanta la manito o escribe en el chat para formular alguna acotación o recomendación durante la presentación.</a:t>
            </a:r>
          </a:p>
          <a:p>
            <a:pPr marL="285750" indent="-285750">
              <a:buFont typeface="Wingdings" panose="05000000000000000000" pitchFamily="2" charset="2"/>
              <a:buChar char="§"/>
            </a:pPr>
            <a:r>
              <a:rPr lang="es-ES" sz="1600" dirty="0"/>
              <a:t>No hay problema en interrumpir la presentación si es necesario.</a:t>
            </a:r>
          </a:p>
        </p:txBody>
      </p:sp>
    </p:spTree>
    <p:extLst>
      <p:ext uri="{BB962C8B-B14F-4D97-AF65-F5344CB8AC3E}">
        <p14:creationId xmlns:p14="http://schemas.microsoft.com/office/powerpoint/2010/main" val="87987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439816" y="2800067"/>
            <a:ext cx="6808210"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Crear un nuevo Proyecto Maven</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3178318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989526" y="1066480"/>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Pasos para crear un Proyecto Maven</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CuadroTexto 9">
            <a:extLst>
              <a:ext uri="{FF2B5EF4-FFF2-40B4-BE49-F238E27FC236}">
                <a16:creationId xmlns:a16="http://schemas.microsoft.com/office/drawing/2014/main" id="{0D203B60-C881-4446-B00B-22E90B13D29E}"/>
              </a:ext>
            </a:extLst>
          </p:cNvPr>
          <p:cNvSpPr txBox="1"/>
          <p:nvPr/>
        </p:nvSpPr>
        <p:spPr>
          <a:xfrm>
            <a:off x="809315" y="1568713"/>
            <a:ext cx="2154757" cy="338554"/>
          </a:xfrm>
          <a:prstGeom prst="rect">
            <a:avLst/>
          </a:prstGeom>
          <a:noFill/>
        </p:spPr>
        <p:txBody>
          <a:bodyPr wrap="none" rtlCol="0">
            <a:spAutoFit/>
          </a:bodyPr>
          <a:lstStyle/>
          <a:p>
            <a:pPr marL="342900" indent="-342900">
              <a:buAutoNum type="arabicPeriod"/>
            </a:pPr>
            <a:r>
              <a:rPr lang="es-ES" sz="1600" dirty="0">
                <a:solidFill>
                  <a:srgbClr val="202124"/>
                </a:solidFill>
              </a:rPr>
              <a:t>Abrir el IDE IntellIj</a:t>
            </a:r>
            <a:endParaRPr lang="es-AR" sz="1600" dirty="0"/>
          </a:p>
        </p:txBody>
      </p:sp>
      <p:sp>
        <p:nvSpPr>
          <p:cNvPr id="11" name="CuadroTexto 10">
            <a:extLst>
              <a:ext uri="{FF2B5EF4-FFF2-40B4-BE49-F238E27FC236}">
                <a16:creationId xmlns:a16="http://schemas.microsoft.com/office/drawing/2014/main" id="{816061CD-1196-4A60-9525-87FBA3FBCD7D}"/>
              </a:ext>
            </a:extLst>
          </p:cNvPr>
          <p:cNvSpPr txBox="1"/>
          <p:nvPr/>
        </p:nvSpPr>
        <p:spPr>
          <a:xfrm>
            <a:off x="809315" y="2090611"/>
            <a:ext cx="4488536" cy="338554"/>
          </a:xfrm>
          <a:prstGeom prst="rect">
            <a:avLst/>
          </a:prstGeom>
          <a:noFill/>
        </p:spPr>
        <p:txBody>
          <a:bodyPr wrap="none" rtlCol="0">
            <a:spAutoFit/>
          </a:bodyPr>
          <a:lstStyle/>
          <a:p>
            <a:r>
              <a:rPr lang="es-ES" sz="1600" b="0" i="0" dirty="0">
                <a:solidFill>
                  <a:srgbClr val="202124"/>
                </a:solidFill>
                <a:effectLst/>
              </a:rPr>
              <a:t>2. Haga clic en las opciones File&gt; New&gt; Project.</a:t>
            </a:r>
            <a:endParaRPr lang="es-AR" sz="1600" dirty="0"/>
          </a:p>
        </p:txBody>
      </p:sp>
      <p:sp>
        <p:nvSpPr>
          <p:cNvPr id="9" name="CuadroTexto 8">
            <a:extLst>
              <a:ext uri="{FF2B5EF4-FFF2-40B4-BE49-F238E27FC236}">
                <a16:creationId xmlns:a16="http://schemas.microsoft.com/office/drawing/2014/main" id="{E157CAB9-B600-4B77-9B66-FDADF2E1F48C}"/>
              </a:ext>
            </a:extLst>
          </p:cNvPr>
          <p:cNvSpPr txBox="1"/>
          <p:nvPr/>
        </p:nvSpPr>
        <p:spPr>
          <a:xfrm>
            <a:off x="809315" y="2469733"/>
            <a:ext cx="9829742" cy="584775"/>
          </a:xfrm>
          <a:prstGeom prst="rect">
            <a:avLst/>
          </a:prstGeom>
          <a:noFill/>
        </p:spPr>
        <p:txBody>
          <a:bodyPr wrap="none" rtlCol="0">
            <a:spAutoFit/>
          </a:bodyPr>
          <a:lstStyle/>
          <a:p>
            <a:r>
              <a:rPr lang="es-ES" sz="1600" b="0" i="0" dirty="0">
                <a:solidFill>
                  <a:srgbClr val="202124"/>
                </a:solidFill>
                <a:effectLst/>
              </a:rPr>
              <a:t>3. Seleccione la opción Maven y en Project SDK seleccione la versión correspondiente en este caso es 1.8</a:t>
            </a:r>
          </a:p>
          <a:p>
            <a:endParaRPr lang="es-AR" sz="1600" dirty="0"/>
          </a:p>
        </p:txBody>
      </p:sp>
      <p:sp>
        <p:nvSpPr>
          <p:cNvPr id="8" name="CuadroTexto 7">
            <a:extLst>
              <a:ext uri="{FF2B5EF4-FFF2-40B4-BE49-F238E27FC236}">
                <a16:creationId xmlns:a16="http://schemas.microsoft.com/office/drawing/2014/main" id="{4EC9786C-3910-4D04-8C1D-DFFF377EC229}"/>
              </a:ext>
            </a:extLst>
          </p:cNvPr>
          <p:cNvSpPr txBox="1"/>
          <p:nvPr/>
        </p:nvSpPr>
        <p:spPr>
          <a:xfrm>
            <a:off x="780221" y="2869120"/>
            <a:ext cx="7248523" cy="338554"/>
          </a:xfrm>
          <a:prstGeom prst="rect">
            <a:avLst/>
          </a:prstGeom>
          <a:noFill/>
        </p:spPr>
        <p:txBody>
          <a:bodyPr wrap="none" rtlCol="0">
            <a:spAutoFit/>
          </a:bodyPr>
          <a:lstStyle/>
          <a:p>
            <a:r>
              <a:rPr lang="es-ES" sz="1600" dirty="0">
                <a:solidFill>
                  <a:srgbClr val="202124"/>
                </a:solidFill>
              </a:rPr>
              <a:t>4</a:t>
            </a:r>
            <a:r>
              <a:rPr lang="es-ES" sz="1600" b="0" i="0" dirty="0">
                <a:solidFill>
                  <a:srgbClr val="202124"/>
                </a:solidFill>
                <a:effectLst/>
              </a:rPr>
              <a:t>. Ingrese el nombre del proyecto y la ubicación donde se guardara el mismo.</a:t>
            </a:r>
            <a:endParaRPr lang="es-AR" sz="1600" dirty="0"/>
          </a:p>
        </p:txBody>
      </p:sp>
      <p:sp>
        <p:nvSpPr>
          <p:cNvPr id="12" name="CuadroTexto 11">
            <a:extLst>
              <a:ext uri="{FF2B5EF4-FFF2-40B4-BE49-F238E27FC236}">
                <a16:creationId xmlns:a16="http://schemas.microsoft.com/office/drawing/2014/main" id="{3ADED0FB-9009-4AFF-9D97-295A76EFF6E0}"/>
              </a:ext>
            </a:extLst>
          </p:cNvPr>
          <p:cNvSpPr txBox="1"/>
          <p:nvPr/>
        </p:nvSpPr>
        <p:spPr>
          <a:xfrm>
            <a:off x="780220" y="3370753"/>
            <a:ext cx="4247381" cy="338554"/>
          </a:xfrm>
          <a:prstGeom prst="rect">
            <a:avLst/>
          </a:prstGeom>
          <a:noFill/>
        </p:spPr>
        <p:txBody>
          <a:bodyPr wrap="none" rtlCol="0">
            <a:spAutoFit/>
          </a:bodyPr>
          <a:lstStyle/>
          <a:p>
            <a:r>
              <a:rPr lang="es-ES" sz="1600" b="0" i="0" dirty="0">
                <a:solidFill>
                  <a:srgbClr val="202124"/>
                </a:solidFill>
                <a:effectLst/>
              </a:rPr>
              <a:t>5. Haga clic en el botón Finish para finalizar.</a:t>
            </a:r>
            <a:endParaRPr lang="es-AR" sz="1600" dirty="0"/>
          </a:p>
        </p:txBody>
      </p:sp>
      <p:sp>
        <p:nvSpPr>
          <p:cNvPr id="14" name="CuadroTexto 13">
            <a:extLst>
              <a:ext uri="{FF2B5EF4-FFF2-40B4-BE49-F238E27FC236}">
                <a16:creationId xmlns:a16="http://schemas.microsoft.com/office/drawing/2014/main" id="{D995D4FC-00F8-43E4-91BE-955630F6E583}"/>
              </a:ext>
            </a:extLst>
          </p:cNvPr>
          <p:cNvSpPr txBox="1"/>
          <p:nvPr/>
        </p:nvSpPr>
        <p:spPr>
          <a:xfrm>
            <a:off x="780219" y="3793125"/>
            <a:ext cx="10673948" cy="338554"/>
          </a:xfrm>
          <a:prstGeom prst="rect">
            <a:avLst/>
          </a:prstGeom>
          <a:noFill/>
        </p:spPr>
        <p:txBody>
          <a:bodyPr wrap="none" rtlCol="0">
            <a:spAutoFit/>
          </a:bodyPr>
          <a:lstStyle/>
          <a:p>
            <a:r>
              <a:rPr lang="es-ES" sz="1600" dirty="0">
                <a:solidFill>
                  <a:srgbClr val="202124"/>
                </a:solidFill>
              </a:rPr>
              <a:t>6</a:t>
            </a:r>
            <a:r>
              <a:rPr lang="es-ES" sz="1600" b="0" i="0" dirty="0">
                <a:solidFill>
                  <a:srgbClr val="202124"/>
                </a:solidFill>
                <a:effectLst/>
              </a:rPr>
              <a:t>. A continuación se mostr</a:t>
            </a:r>
            <a:r>
              <a:rPr lang="es-ES" sz="1600" dirty="0">
                <a:solidFill>
                  <a:srgbClr val="202124"/>
                </a:solidFill>
              </a:rPr>
              <a:t>ará la estructura del proyecto con el archivo pom.xml para configurar las dependencias.</a:t>
            </a:r>
            <a:endParaRPr lang="es-AR" sz="1600" dirty="0"/>
          </a:p>
        </p:txBody>
      </p:sp>
    </p:spTree>
    <p:extLst>
      <p:ext uri="{BB962C8B-B14F-4D97-AF65-F5344CB8AC3E}">
        <p14:creationId xmlns:p14="http://schemas.microsoft.com/office/powerpoint/2010/main" val="3170150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5303912" y="2800067"/>
            <a:ext cx="4808432" cy="1200329"/>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Configurar y descarga </a:t>
            </a:r>
          </a:p>
          <a:p>
            <a:r>
              <a:rPr lang="es-ES" sz="3600" dirty="0">
                <a:solidFill>
                  <a:schemeClr val="bg1"/>
                </a:solidFill>
                <a:latin typeface="+mj-lt"/>
                <a:ea typeface="Open Sans SemiBold" panose="020B0706030804020204" pitchFamily="34" charset="0"/>
                <a:cs typeface="Open Sans SemiBold" panose="020B0706030804020204" pitchFamily="34" charset="0"/>
              </a:rPr>
              <a:t>de dependencias</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125504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ext Placeholder 16">
            <a:extLst>
              <a:ext uri="{FF2B5EF4-FFF2-40B4-BE49-F238E27FC236}">
                <a16:creationId xmlns:a16="http://schemas.microsoft.com/office/drawing/2014/main" id="{6C1F8727-7AB7-4545-AB52-FFCC4A0BFAA8}"/>
              </a:ext>
            </a:extLst>
          </p:cNvPr>
          <p:cNvSpPr txBox="1">
            <a:spLocks/>
          </p:cNvSpPr>
          <p:nvPr/>
        </p:nvSpPr>
        <p:spPr>
          <a:xfrm>
            <a:off x="989526" y="959635"/>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Dependencias Utilizadas archive pom.xml del Proyecto</a:t>
            </a:r>
          </a:p>
        </p:txBody>
      </p:sp>
      <p:pic>
        <p:nvPicPr>
          <p:cNvPr id="2" name="Imagen 1">
            <a:extLst>
              <a:ext uri="{FF2B5EF4-FFF2-40B4-BE49-F238E27FC236}">
                <a16:creationId xmlns:a16="http://schemas.microsoft.com/office/drawing/2014/main" id="{FB38251B-5816-46E9-97E7-5F70B87AEB0D}"/>
              </a:ext>
            </a:extLst>
          </p:cNvPr>
          <p:cNvPicPr>
            <a:picLocks noChangeAspect="1"/>
          </p:cNvPicPr>
          <p:nvPr/>
        </p:nvPicPr>
        <p:blipFill>
          <a:blip r:embed="rId2"/>
          <a:stretch>
            <a:fillRect/>
          </a:stretch>
        </p:blipFill>
        <p:spPr>
          <a:xfrm>
            <a:off x="767408" y="1520788"/>
            <a:ext cx="4714949" cy="4862731"/>
          </a:xfrm>
          <a:prstGeom prst="rect">
            <a:avLst/>
          </a:prstGeom>
        </p:spPr>
      </p:pic>
      <p:pic>
        <p:nvPicPr>
          <p:cNvPr id="3" name="Imagen 2">
            <a:extLst>
              <a:ext uri="{FF2B5EF4-FFF2-40B4-BE49-F238E27FC236}">
                <a16:creationId xmlns:a16="http://schemas.microsoft.com/office/drawing/2014/main" id="{7D967E23-0D8D-4329-855B-09B274AE847F}"/>
              </a:ext>
            </a:extLst>
          </p:cNvPr>
          <p:cNvPicPr>
            <a:picLocks noChangeAspect="1"/>
          </p:cNvPicPr>
          <p:nvPr/>
        </p:nvPicPr>
        <p:blipFill rotWithShape="1">
          <a:blip r:embed="rId3"/>
          <a:srcRect l="4952" r="4492"/>
          <a:stretch/>
        </p:blipFill>
        <p:spPr>
          <a:xfrm>
            <a:off x="5735959" y="1488942"/>
            <a:ext cx="4869885" cy="4910945"/>
          </a:xfrm>
          <a:prstGeom prst="rect">
            <a:avLst/>
          </a:prstGeom>
        </p:spPr>
      </p:pic>
    </p:spTree>
    <p:extLst>
      <p:ext uri="{BB962C8B-B14F-4D97-AF65-F5344CB8AC3E}">
        <p14:creationId xmlns:p14="http://schemas.microsoft.com/office/powerpoint/2010/main" val="2676055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989526" y="959635"/>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Dependencias Utilizadas archive pom.xml del Proyecto</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 name="Imagen 1">
            <a:extLst>
              <a:ext uri="{FF2B5EF4-FFF2-40B4-BE49-F238E27FC236}">
                <a16:creationId xmlns:a16="http://schemas.microsoft.com/office/drawing/2014/main" id="{4C149B96-FFB3-48DA-948A-52365D6A5300}"/>
              </a:ext>
            </a:extLst>
          </p:cNvPr>
          <p:cNvPicPr>
            <a:picLocks noChangeAspect="1"/>
          </p:cNvPicPr>
          <p:nvPr/>
        </p:nvPicPr>
        <p:blipFill>
          <a:blip r:embed="rId2"/>
          <a:stretch>
            <a:fillRect/>
          </a:stretch>
        </p:blipFill>
        <p:spPr>
          <a:xfrm>
            <a:off x="979289" y="2312876"/>
            <a:ext cx="4824536" cy="3829624"/>
          </a:xfrm>
          <a:prstGeom prst="rect">
            <a:avLst/>
          </a:prstGeom>
        </p:spPr>
      </p:pic>
      <p:sp>
        <p:nvSpPr>
          <p:cNvPr id="12" name="CuadroTexto 11">
            <a:extLst>
              <a:ext uri="{FF2B5EF4-FFF2-40B4-BE49-F238E27FC236}">
                <a16:creationId xmlns:a16="http://schemas.microsoft.com/office/drawing/2014/main" id="{AB72FF86-3762-4073-BE0D-5297EA9EA05F}"/>
              </a:ext>
            </a:extLst>
          </p:cNvPr>
          <p:cNvSpPr txBox="1"/>
          <p:nvPr/>
        </p:nvSpPr>
        <p:spPr>
          <a:xfrm>
            <a:off x="809315" y="1568713"/>
            <a:ext cx="2749792" cy="338554"/>
          </a:xfrm>
          <a:prstGeom prst="rect">
            <a:avLst/>
          </a:prstGeom>
          <a:noFill/>
        </p:spPr>
        <p:txBody>
          <a:bodyPr wrap="none" rtlCol="0">
            <a:spAutoFit/>
          </a:bodyPr>
          <a:lstStyle/>
          <a:p>
            <a:r>
              <a:rPr lang="es-AR" sz="1600" dirty="0"/>
              <a:t>También podemos agregar: </a:t>
            </a:r>
          </a:p>
        </p:txBody>
      </p:sp>
    </p:spTree>
    <p:extLst>
      <p:ext uri="{BB962C8B-B14F-4D97-AF65-F5344CB8AC3E}">
        <p14:creationId xmlns:p14="http://schemas.microsoft.com/office/powerpoint/2010/main" val="211828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ext Placeholder 16">
            <a:extLst>
              <a:ext uri="{FF2B5EF4-FFF2-40B4-BE49-F238E27FC236}">
                <a16:creationId xmlns:a16="http://schemas.microsoft.com/office/drawing/2014/main" id="{6C1F8727-7AB7-4545-AB52-FFCC4A0BFAA8}"/>
              </a:ext>
            </a:extLst>
          </p:cNvPr>
          <p:cNvSpPr txBox="1">
            <a:spLocks/>
          </p:cNvSpPr>
          <p:nvPr/>
        </p:nvSpPr>
        <p:spPr>
          <a:xfrm>
            <a:off x="989526" y="959635"/>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Plugins Utilizadas archive pom.xml del Proyecto</a:t>
            </a:r>
          </a:p>
        </p:txBody>
      </p:sp>
      <p:pic>
        <p:nvPicPr>
          <p:cNvPr id="2" name="Imagen 1">
            <a:extLst>
              <a:ext uri="{FF2B5EF4-FFF2-40B4-BE49-F238E27FC236}">
                <a16:creationId xmlns:a16="http://schemas.microsoft.com/office/drawing/2014/main" id="{C6679F2C-EF11-4B58-A23A-DBA586EE2C61}"/>
              </a:ext>
            </a:extLst>
          </p:cNvPr>
          <p:cNvPicPr>
            <a:picLocks noChangeAspect="1"/>
          </p:cNvPicPr>
          <p:nvPr/>
        </p:nvPicPr>
        <p:blipFill rotWithShape="1">
          <a:blip r:embed="rId2"/>
          <a:srcRect l="11458" t="3753" r="9136"/>
          <a:stretch/>
        </p:blipFill>
        <p:spPr>
          <a:xfrm>
            <a:off x="407368" y="1823586"/>
            <a:ext cx="3682637" cy="4305713"/>
          </a:xfrm>
          <a:prstGeom prst="rect">
            <a:avLst/>
          </a:prstGeom>
        </p:spPr>
      </p:pic>
      <p:pic>
        <p:nvPicPr>
          <p:cNvPr id="3" name="Imagen 2">
            <a:extLst>
              <a:ext uri="{FF2B5EF4-FFF2-40B4-BE49-F238E27FC236}">
                <a16:creationId xmlns:a16="http://schemas.microsoft.com/office/drawing/2014/main" id="{32B51104-84FB-4F6A-AD82-118715331528}"/>
              </a:ext>
            </a:extLst>
          </p:cNvPr>
          <p:cNvPicPr>
            <a:picLocks noChangeAspect="1"/>
          </p:cNvPicPr>
          <p:nvPr/>
        </p:nvPicPr>
        <p:blipFill>
          <a:blip r:embed="rId3"/>
          <a:stretch>
            <a:fillRect/>
          </a:stretch>
        </p:blipFill>
        <p:spPr>
          <a:xfrm>
            <a:off x="4147584" y="1823586"/>
            <a:ext cx="3852363" cy="4305712"/>
          </a:xfrm>
          <a:prstGeom prst="rect">
            <a:avLst/>
          </a:prstGeom>
        </p:spPr>
      </p:pic>
      <p:pic>
        <p:nvPicPr>
          <p:cNvPr id="4" name="Imagen 3">
            <a:extLst>
              <a:ext uri="{FF2B5EF4-FFF2-40B4-BE49-F238E27FC236}">
                <a16:creationId xmlns:a16="http://schemas.microsoft.com/office/drawing/2014/main" id="{FCB0D31E-CFBE-4A19-B8B4-D618F8BDFB6F}"/>
              </a:ext>
            </a:extLst>
          </p:cNvPr>
          <p:cNvPicPr>
            <a:picLocks noChangeAspect="1"/>
          </p:cNvPicPr>
          <p:nvPr/>
        </p:nvPicPr>
        <p:blipFill rotWithShape="1">
          <a:blip r:embed="rId4"/>
          <a:srcRect l="7009" r="16904"/>
          <a:stretch/>
        </p:blipFill>
        <p:spPr>
          <a:xfrm>
            <a:off x="8070794" y="1834499"/>
            <a:ext cx="3749842" cy="4315166"/>
          </a:xfrm>
          <a:prstGeom prst="rect">
            <a:avLst/>
          </a:prstGeom>
        </p:spPr>
      </p:pic>
    </p:spTree>
    <p:extLst>
      <p:ext uri="{BB962C8B-B14F-4D97-AF65-F5344CB8AC3E}">
        <p14:creationId xmlns:p14="http://schemas.microsoft.com/office/powerpoint/2010/main" val="16656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1" y="6939"/>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pic>
        <p:nvPicPr>
          <p:cNvPr id="1026" name="Picture 2">
            <a:extLst>
              <a:ext uri="{FF2B5EF4-FFF2-40B4-BE49-F238E27FC236}">
                <a16:creationId xmlns:a16="http://schemas.microsoft.com/office/drawing/2014/main" id="{28562CDA-830A-4244-ACC1-2893E58559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5049" y="768130"/>
            <a:ext cx="1188132" cy="118570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B86A107-E0C5-4A5C-BE7C-FE1312680387}"/>
              </a:ext>
            </a:extLst>
          </p:cNvPr>
          <p:cNvSpPr txBox="1"/>
          <p:nvPr/>
        </p:nvSpPr>
        <p:spPr>
          <a:xfrm>
            <a:off x="3965227" y="5641053"/>
            <a:ext cx="7776864" cy="646331"/>
          </a:xfrm>
          <a:prstGeom prst="rect">
            <a:avLst/>
          </a:prstGeom>
          <a:noFill/>
        </p:spPr>
        <p:txBody>
          <a:bodyPr wrap="square" rtlCol="0">
            <a:spAutoFit/>
          </a:bodyPr>
          <a:lstStyle/>
          <a:p>
            <a:r>
              <a:rPr lang="es-ES" sz="3600" b="1" dirty="0">
                <a:solidFill>
                  <a:schemeClr val="bg1"/>
                </a:solidFill>
                <a:latin typeface="+mj-lt"/>
                <a:ea typeface="Open Sans SemiBold" panose="020B0706030804020204" pitchFamily="34" charset="0"/>
                <a:cs typeface="Open Sans SemiBold" panose="020B0706030804020204" pitchFamily="34" charset="0"/>
              </a:rPr>
              <a:t>!Hagamos una Pausa de 15 minutos¡</a:t>
            </a:r>
          </a:p>
        </p:txBody>
      </p:sp>
      <p:pic>
        <p:nvPicPr>
          <p:cNvPr id="1030" name="Picture 6" descr="Termos - Tomate Uno">
            <a:extLst>
              <a:ext uri="{FF2B5EF4-FFF2-40B4-BE49-F238E27FC236}">
                <a16:creationId xmlns:a16="http://schemas.microsoft.com/office/drawing/2014/main" id="{D8468B10-3309-455E-80B3-02FA7DA562F0}"/>
              </a:ext>
            </a:extLst>
          </p:cNvPr>
          <p:cNvPicPr>
            <a:picLocks noChangeAspect="1" noChangeArrowheads="1"/>
          </p:cNvPicPr>
          <p:nvPr/>
        </p:nvPicPr>
        <p:blipFill>
          <a:blip r:embed="rId8">
            <a:lum bright="70000" contrast="-70000"/>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195900" y="692695"/>
            <a:ext cx="6186298" cy="4367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18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5303912" y="2800067"/>
            <a:ext cx="4205382"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Introducción a Junit</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2205440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3">
            <a:extLst>
              <a:ext uri="{FF2B5EF4-FFF2-40B4-BE49-F238E27FC236}">
                <a16:creationId xmlns:a16="http://schemas.microsoft.com/office/drawing/2014/main" id="{649E5AE6-1B96-4A10-BE4D-963EF3DC42C0}"/>
              </a:ext>
            </a:extLst>
          </p:cNvPr>
          <p:cNvSpPr txBox="1"/>
          <p:nvPr/>
        </p:nvSpPr>
        <p:spPr>
          <a:xfrm>
            <a:off x="830152" y="1175184"/>
            <a:ext cx="10314925" cy="1776577"/>
          </a:xfrm>
          <a:prstGeom prst="rect">
            <a:avLst/>
          </a:prstGeom>
          <a:noFill/>
        </p:spPr>
        <p:txBody>
          <a:bodyPr wrap="square" rtlCol="0">
            <a:spAutoFit/>
          </a:bodyPr>
          <a:lstStyle/>
          <a:p>
            <a:r>
              <a:rPr lang="en-US" sz="1600" dirty="0">
                <a:solidFill>
                  <a:srgbClr val="0070C0"/>
                </a:solidFill>
              </a:rPr>
              <a:t>¿Qué es Junit?</a:t>
            </a:r>
          </a:p>
          <a:p>
            <a:pPr>
              <a:lnSpc>
                <a:spcPct val="150000"/>
              </a:lnSpc>
            </a:pPr>
            <a:r>
              <a:rPr lang="es-ES" sz="1600" dirty="0"/>
              <a:t>Es un framework de java utilizado para hacer pruebas unitarias, es decir, es una librería desarrollada para probar el funcionamiento  de las clases y métodos que componen nuestra aplicación y asegurarnos que se comportan como deben ante distintas situaciones de entrada.</a:t>
            </a:r>
          </a:p>
          <a:p>
            <a:pPr>
              <a:lnSpc>
                <a:spcPct val="150000"/>
              </a:lnSpc>
            </a:pPr>
            <a:endParaRPr lang="en-US" sz="1600" dirty="0"/>
          </a:p>
        </p:txBody>
      </p:sp>
      <p:pic>
        <p:nvPicPr>
          <p:cNvPr id="7" name="Picture 2" descr="JUnit Rules">
            <a:extLst>
              <a:ext uri="{FF2B5EF4-FFF2-40B4-BE49-F238E27FC236}">
                <a16:creationId xmlns:a16="http://schemas.microsoft.com/office/drawing/2014/main" id="{1CE953D0-9B16-493D-9841-72786CFAC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7226" y="2888974"/>
            <a:ext cx="1813735" cy="18137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
            <a:extLst>
              <a:ext uri="{FF2B5EF4-FFF2-40B4-BE49-F238E27FC236}">
                <a16:creationId xmlns:a16="http://schemas.microsoft.com/office/drawing/2014/main" id="{D6016CCA-3CC8-46A8-901C-DA09E43F269D}"/>
              </a:ext>
            </a:extLst>
          </p:cNvPr>
          <p:cNvSpPr txBox="1"/>
          <p:nvPr/>
        </p:nvSpPr>
        <p:spPr>
          <a:xfrm>
            <a:off x="830151" y="2669708"/>
            <a:ext cx="7787075" cy="3869457"/>
          </a:xfrm>
          <a:prstGeom prst="rect">
            <a:avLst/>
          </a:prstGeom>
          <a:noFill/>
        </p:spPr>
        <p:txBody>
          <a:bodyPr wrap="square" rtlCol="0">
            <a:spAutoFit/>
          </a:bodyPr>
          <a:lstStyle/>
          <a:p>
            <a:r>
              <a:rPr lang="en-US" sz="1600" dirty="0">
                <a:solidFill>
                  <a:srgbClr val="0070C0"/>
                </a:solidFill>
              </a:rPr>
              <a:t>Características:</a:t>
            </a:r>
          </a:p>
          <a:p>
            <a:endParaRPr lang="en-US" sz="1600" dirty="0">
              <a:solidFill>
                <a:srgbClr val="0070C0"/>
              </a:solidFill>
            </a:endParaRPr>
          </a:p>
          <a:p>
            <a:pPr marL="171450" indent="-171450">
              <a:lnSpc>
                <a:spcPct val="150000"/>
              </a:lnSpc>
              <a:buFont typeface="Arial" panose="020B0604020202020204" pitchFamily="34" charset="0"/>
              <a:buChar char="•"/>
            </a:pPr>
            <a:r>
              <a:rPr lang="es-AR" sz="1600" dirty="0"/>
              <a:t>Proporcionar anotaciones para identificar método de pruebas.</a:t>
            </a:r>
          </a:p>
          <a:p>
            <a:pPr marL="171450" indent="-171450">
              <a:lnSpc>
                <a:spcPct val="150000"/>
              </a:lnSpc>
              <a:buFont typeface="Arial" panose="020B0604020202020204" pitchFamily="34" charset="0"/>
              <a:buChar char="•"/>
            </a:pPr>
            <a:r>
              <a:rPr lang="es-AR" sz="1600" dirty="0"/>
              <a:t>Proporciona afirmaciones para probar los resultados esperados.</a:t>
            </a:r>
          </a:p>
          <a:p>
            <a:pPr marL="171450" indent="-171450">
              <a:lnSpc>
                <a:spcPct val="150000"/>
              </a:lnSpc>
              <a:buFont typeface="Arial" panose="020B0604020202020204" pitchFamily="34" charset="0"/>
              <a:buChar char="•"/>
            </a:pPr>
            <a:r>
              <a:rPr lang="es-AR" sz="1600" dirty="0"/>
              <a:t>Proporciona corredores de pruebas para las ejecuciones.</a:t>
            </a:r>
          </a:p>
          <a:p>
            <a:pPr marL="171450" indent="-171450">
              <a:lnSpc>
                <a:spcPct val="150000"/>
              </a:lnSpc>
              <a:buFont typeface="Arial" panose="020B0604020202020204" pitchFamily="34" charset="0"/>
              <a:buChar char="•"/>
            </a:pPr>
            <a:r>
              <a:rPr lang="es-AR" sz="1600" dirty="0"/>
              <a:t>Las pruebas de Junit se pueden ejecutar automáticamente.</a:t>
            </a:r>
          </a:p>
          <a:p>
            <a:pPr marL="171450" indent="-171450">
              <a:lnSpc>
                <a:spcPct val="150000"/>
              </a:lnSpc>
              <a:buFont typeface="Arial" panose="020B0604020202020204" pitchFamily="34" charset="0"/>
              <a:buChar char="•"/>
            </a:pPr>
            <a:r>
              <a:rPr lang="es-AR" sz="1600" dirty="0"/>
              <a:t>Las pruebas de Junit se pueden organizar en conjunto de pruebas que contienen casos de pruebas y </a:t>
            </a:r>
            <a:r>
              <a:rPr lang="es-AR" sz="1600" dirty="0" err="1"/>
              <a:t>suits</a:t>
            </a:r>
            <a:r>
              <a:rPr lang="es-AR" sz="1600" dirty="0"/>
              <a:t> de pruebas.</a:t>
            </a:r>
          </a:p>
          <a:p>
            <a:pPr marL="171450" indent="-171450">
              <a:lnSpc>
                <a:spcPct val="150000"/>
              </a:lnSpc>
              <a:buFont typeface="Arial" panose="020B0604020202020204" pitchFamily="34" charset="0"/>
              <a:buChar char="•"/>
            </a:pPr>
            <a:r>
              <a:rPr lang="es-AR" sz="1600" dirty="0"/>
              <a:t>Junit muestra un progreso de la prueba en una </a:t>
            </a:r>
            <a:r>
              <a:rPr lang="es-AR" sz="1600" u="sng" dirty="0"/>
              <a:t>barra</a:t>
            </a:r>
            <a:r>
              <a:rPr lang="es-AR" sz="1600" dirty="0"/>
              <a:t> que es verde si la prueba se esta ejecutando sin problemas y rojo cuando existe una falla en la prueba.</a:t>
            </a:r>
          </a:p>
          <a:p>
            <a:pPr>
              <a:lnSpc>
                <a:spcPct val="150000"/>
              </a:lnSpc>
            </a:pPr>
            <a:endParaRPr lang="es-AR" sz="1600" dirty="0"/>
          </a:p>
        </p:txBody>
      </p:sp>
    </p:spTree>
    <p:extLst>
      <p:ext uri="{BB962C8B-B14F-4D97-AF65-F5344CB8AC3E}">
        <p14:creationId xmlns:p14="http://schemas.microsoft.com/office/powerpoint/2010/main" val="179915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extBox 3">
            <a:extLst>
              <a:ext uri="{FF2B5EF4-FFF2-40B4-BE49-F238E27FC236}">
                <a16:creationId xmlns:a16="http://schemas.microsoft.com/office/drawing/2014/main" id="{9237CA2B-8610-4CE2-83D3-1F0B250A66BB}"/>
              </a:ext>
            </a:extLst>
          </p:cNvPr>
          <p:cNvSpPr txBox="1"/>
          <p:nvPr/>
        </p:nvSpPr>
        <p:spPr>
          <a:xfrm>
            <a:off x="618118" y="1042662"/>
            <a:ext cx="4284476" cy="422360"/>
          </a:xfrm>
          <a:prstGeom prst="rect">
            <a:avLst/>
          </a:prstGeom>
          <a:noFill/>
        </p:spPr>
        <p:txBody>
          <a:bodyPr wrap="square" rtlCol="0">
            <a:spAutoFit/>
          </a:bodyPr>
          <a:lstStyle/>
          <a:p>
            <a:pPr>
              <a:lnSpc>
                <a:spcPct val="150000"/>
              </a:lnSpc>
            </a:pPr>
            <a:r>
              <a:rPr lang="es-AR" sz="1600" spc="-100" dirty="0">
                <a:solidFill>
                  <a:schemeClr val="bg2"/>
                </a:solidFill>
                <a:latin typeface="Open Sans" panose="020B0606030504020204" pitchFamily="34" charset="0"/>
                <a:ea typeface="Open Sans" panose="020B0606030504020204" pitchFamily="34" charset="0"/>
                <a:cs typeface="Open Sans" panose="020B0606030504020204" pitchFamily="34" charset="0"/>
              </a:rPr>
              <a:t>Estructura de un Test en Junit</a:t>
            </a:r>
          </a:p>
        </p:txBody>
      </p:sp>
      <p:sp>
        <p:nvSpPr>
          <p:cNvPr id="10" name="TextBox 4">
            <a:extLst>
              <a:ext uri="{FF2B5EF4-FFF2-40B4-BE49-F238E27FC236}">
                <a16:creationId xmlns:a16="http://schemas.microsoft.com/office/drawing/2014/main" id="{F5683139-FC3C-4AA0-96CA-BA7BE8C967CD}"/>
              </a:ext>
            </a:extLst>
          </p:cNvPr>
          <p:cNvSpPr txBox="1"/>
          <p:nvPr/>
        </p:nvSpPr>
        <p:spPr>
          <a:xfrm>
            <a:off x="6458743" y="1112322"/>
            <a:ext cx="5051133" cy="1867178"/>
          </a:xfrm>
          <a:prstGeom prst="rect">
            <a:avLst/>
          </a:prstGeom>
          <a:noFill/>
        </p:spPr>
        <p:txBody>
          <a:bodyPr wrap="square" rtlCol="0">
            <a:spAutoFit/>
          </a:bodyPr>
          <a:lstStyle/>
          <a:p>
            <a:pPr>
              <a:spcAft>
                <a:spcPts val="200"/>
              </a:spcAft>
            </a:pPr>
            <a:r>
              <a:rPr lang="es-AR" sz="1600" dirty="0"/>
              <a:t>Para agregar una clase de prueba es necesario siempre colocar en el nombre de nuestra prueba el sufijo “Test”.  Este tipo de nomenclatura también ayudará a Maven a buscar las pruebas a ejecutar.</a:t>
            </a:r>
          </a:p>
          <a:p>
            <a:pPr>
              <a:spcAft>
                <a:spcPts val="200"/>
              </a:spcAft>
            </a:pPr>
            <a:r>
              <a:rPr lang="es-AR" sz="1600" dirty="0">
                <a:hlinkClick r:id="rId2"/>
              </a:rPr>
              <a:t>https://maven.apache.org/surefire/maven-surefire-plugin/examples/inclusion-exclusion.html</a:t>
            </a:r>
            <a:endParaRPr lang="es-AR" sz="1600" dirty="0"/>
          </a:p>
          <a:p>
            <a:pPr>
              <a:spcAft>
                <a:spcPts val="200"/>
              </a:spcAft>
            </a:pPr>
            <a:endParaRPr lang="es-AR" sz="1600" dirty="0"/>
          </a:p>
        </p:txBody>
      </p:sp>
      <p:sp>
        <p:nvSpPr>
          <p:cNvPr id="11" name="TextBox 5">
            <a:extLst>
              <a:ext uri="{FF2B5EF4-FFF2-40B4-BE49-F238E27FC236}">
                <a16:creationId xmlns:a16="http://schemas.microsoft.com/office/drawing/2014/main" id="{0AE8F74F-47F1-4998-B9A7-0D6CFC3F7E6D}"/>
              </a:ext>
            </a:extLst>
          </p:cNvPr>
          <p:cNvSpPr txBox="1"/>
          <p:nvPr/>
        </p:nvSpPr>
        <p:spPr>
          <a:xfrm>
            <a:off x="6571385" y="2718775"/>
            <a:ext cx="4825847" cy="856645"/>
          </a:xfrm>
          <a:prstGeom prst="rect">
            <a:avLst/>
          </a:prstGeom>
          <a:noFill/>
        </p:spPr>
        <p:txBody>
          <a:bodyPr wrap="square" rtlCol="0">
            <a:spAutoFit/>
          </a:bodyPr>
          <a:lstStyle/>
          <a:p>
            <a:pPr>
              <a:spcAft>
                <a:spcPts val="200"/>
              </a:spcAft>
            </a:pPr>
            <a:endParaRPr lang="es-AR" sz="1600" dirty="0"/>
          </a:p>
          <a:p>
            <a:r>
              <a:rPr lang="es-AR" sz="1600" dirty="0"/>
              <a:t>El nombre del método de la prueba tiene que ser un texto identificativo de lo que debería realizar el método</a:t>
            </a:r>
          </a:p>
        </p:txBody>
      </p:sp>
      <p:sp>
        <p:nvSpPr>
          <p:cNvPr id="12" name="TextBox 6">
            <a:extLst>
              <a:ext uri="{FF2B5EF4-FFF2-40B4-BE49-F238E27FC236}">
                <a16:creationId xmlns:a16="http://schemas.microsoft.com/office/drawing/2014/main" id="{B7C4CAEE-98D0-45CA-AAEC-243374A81CBB}"/>
              </a:ext>
            </a:extLst>
          </p:cNvPr>
          <p:cNvSpPr txBox="1"/>
          <p:nvPr/>
        </p:nvSpPr>
        <p:spPr>
          <a:xfrm>
            <a:off x="6571392" y="4962477"/>
            <a:ext cx="4825839" cy="584775"/>
          </a:xfrm>
          <a:prstGeom prst="rect">
            <a:avLst/>
          </a:prstGeom>
          <a:noFill/>
        </p:spPr>
        <p:txBody>
          <a:bodyPr wrap="square" rtlCol="0">
            <a:spAutoFit/>
          </a:bodyPr>
          <a:lstStyle/>
          <a:p>
            <a:r>
              <a:rPr lang="es-AR" sz="1600" dirty="0"/>
              <a:t>Dentro del método de prueba se pueden utilizar </a:t>
            </a:r>
            <a:r>
              <a:rPr lang="es-AR" sz="1600" dirty="0" err="1"/>
              <a:t>asserts</a:t>
            </a:r>
            <a:r>
              <a:rPr lang="es-AR" sz="1600" dirty="0"/>
              <a:t>, las cuales permiten verificar el comportamiento.</a:t>
            </a:r>
          </a:p>
        </p:txBody>
      </p:sp>
      <p:sp>
        <p:nvSpPr>
          <p:cNvPr id="13" name="TextBox 7">
            <a:extLst>
              <a:ext uri="{FF2B5EF4-FFF2-40B4-BE49-F238E27FC236}">
                <a16:creationId xmlns:a16="http://schemas.microsoft.com/office/drawing/2014/main" id="{CD6317C1-CFCA-4314-AE88-923D163C4CF7}"/>
              </a:ext>
            </a:extLst>
          </p:cNvPr>
          <p:cNvSpPr txBox="1"/>
          <p:nvPr/>
        </p:nvSpPr>
        <p:spPr>
          <a:xfrm>
            <a:off x="6571385" y="3944588"/>
            <a:ext cx="4825846" cy="584775"/>
          </a:xfrm>
          <a:prstGeom prst="rect">
            <a:avLst/>
          </a:prstGeom>
          <a:noFill/>
        </p:spPr>
        <p:txBody>
          <a:bodyPr wrap="square" rtlCol="0">
            <a:spAutoFit/>
          </a:bodyPr>
          <a:lstStyle/>
          <a:p>
            <a:r>
              <a:rPr lang="es-AR" sz="1600" dirty="0"/>
              <a:t>Todos los métodos de  la prueba tienen que estar anotados con @Test</a:t>
            </a:r>
          </a:p>
        </p:txBody>
      </p:sp>
      <p:cxnSp>
        <p:nvCxnSpPr>
          <p:cNvPr id="14" name="Straight Connector 9">
            <a:extLst>
              <a:ext uri="{FF2B5EF4-FFF2-40B4-BE49-F238E27FC236}">
                <a16:creationId xmlns:a16="http://schemas.microsoft.com/office/drawing/2014/main" id="{F0065206-9E89-4A94-8337-162965B6384F}"/>
              </a:ext>
            </a:extLst>
          </p:cNvPr>
          <p:cNvCxnSpPr/>
          <p:nvPr/>
        </p:nvCxnSpPr>
        <p:spPr>
          <a:xfrm>
            <a:off x="5018583" y="1582994"/>
            <a:ext cx="0" cy="4402290"/>
          </a:xfrm>
          <a:prstGeom prst="line">
            <a:avLst/>
          </a:prstGeom>
          <a:ln>
            <a:solidFill>
              <a:srgbClr val="7F7F7F">
                <a:alpha val="50000"/>
              </a:srgbClr>
            </a:solidFill>
          </a:ln>
        </p:spPr>
        <p:style>
          <a:lnRef idx="1">
            <a:schemeClr val="accent1"/>
          </a:lnRef>
          <a:fillRef idx="0">
            <a:schemeClr val="accent1"/>
          </a:fillRef>
          <a:effectRef idx="0">
            <a:schemeClr val="accent1"/>
          </a:effectRef>
          <a:fontRef idx="minor">
            <a:schemeClr val="tx1"/>
          </a:fontRef>
        </p:style>
      </p:cxnSp>
      <p:sp>
        <p:nvSpPr>
          <p:cNvPr id="15" name="Oval 11">
            <a:extLst>
              <a:ext uri="{FF2B5EF4-FFF2-40B4-BE49-F238E27FC236}">
                <a16:creationId xmlns:a16="http://schemas.microsoft.com/office/drawing/2014/main" id="{BA7F1087-C664-4E07-BED2-BBCC94B6B13E}"/>
              </a:ext>
            </a:extLst>
          </p:cNvPr>
          <p:cNvSpPr/>
          <p:nvPr/>
        </p:nvSpPr>
        <p:spPr>
          <a:xfrm>
            <a:off x="5558643" y="1492600"/>
            <a:ext cx="900100" cy="900100"/>
          </a:xfrm>
          <a:prstGeom prst="ellipse">
            <a:avLst/>
          </a:prstGeom>
          <a:solidFill>
            <a:srgbClr val="ABDB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01</a:t>
            </a:r>
          </a:p>
        </p:txBody>
      </p:sp>
      <p:sp>
        <p:nvSpPr>
          <p:cNvPr id="16" name="Oval 13">
            <a:extLst>
              <a:ext uri="{FF2B5EF4-FFF2-40B4-BE49-F238E27FC236}">
                <a16:creationId xmlns:a16="http://schemas.microsoft.com/office/drawing/2014/main" id="{695EAE45-6CF0-4E03-94BD-B131B069DAA3}"/>
              </a:ext>
            </a:extLst>
          </p:cNvPr>
          <p:cNvSpPr/>
          <p:nvPr/>
        </p:nvSpPr>
        <p:spPr>
          <a:xfrm>
            <a:off x="5558643" y="2745651"/>
            <a:ext cx="900100" cy="900100"/>
          </a:xfrm>
          <a:prstGeom prst="ellipse">
            <a:avLst/>
          </a:prstGeom>
          <a:solidFill>
            <a:srgbClr val="9319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02</a:t>
            </a:r>
          </a:p>
        </p:txBody>
      </p:sp>
      <p:sp>
        <p:nvSpPr>
          <p:cNvPr id="17" name="Oval 14">
            <a:extLst>
              <a:ext uri="{FF2B5EF4-FFF2-40B4-BE49-F238E27FC236}">
                <a16:creationId xmlns:a16="http://schemas.microsoft.com/office/drawing/2014/main" id="{5FC13739-3F0B-4B49-A633-7A8701C58944}"/>
              </a:ext>
            </a:extLst>
          </p:cNvPr>
          <p:cNvSpPr/>
          <p:nvPr/>
        </p:nvSpPr>
        <p:spPr>
          <a:xfrm>
            <a:off x="5558643" y="3840676"/>
            <a:ext cx="900100" cy="900100"/>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03</a:t>
            </a:r>
          </a:p>
        </p:txBody>
      </p:sp>
      <p:sp>
        <p:nvSpPr>
          <p:cNvPr id="18" name="Oval 15">
            <a:extLst>
              <a:ext uri="{FF2B5EF4-FFF2-40B4-BE49-F238E27FC236}">
                <a16:creationId xmlns:a16="http://schemas.microsoft.com/office/drawing/2014/main" id="{5C1533C1-A906-49CF-BFB2-DBC7CB470870}"/>
              </a:ext>
            </a:extLst>
          </p:cNvPr>
          <p:cNvSpPr/>
          <p:nvPr/>
        </p:nvSpPr>
        <p:spPr>
          <a:xfrm>
            <a:off x="5558643" y="4935700"/>
            <a:ext cx="900100" cy="9001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04</a:t>
            </a:r>
          </a:p>
        </p:txBody>
      </p:sp>
      <p:pic>
        <p:nvPicPr>
          <p:cNvPr id="21" name="Picture 2" descr="Java para programadores - Pruebas unitarias. JUnit">
            <a:extLst>
              <a:ext uri="{FF2B5EF4-FFF2-40B4-BE49-F238E27FC236}">
                <a16:creationId xmlns:a16="http://schemas.microsoft.com/office/drawing/2014/main" id="{CDC63794-8621-4ADC-92F2-89C2CC009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17" y="1411991"/>
            <a:ext cx="4284470" cy="511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3514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100"/>
                                            <p:tgtEl>
                                              <p:spTgt spid="14"/>
                                            </p:tgtEl>
                                          </p:cBhvr>
                                        </p:animEffect>
                                      </p:childTnLst>
                                    </p:cTn>
                                  </p:par>
                                  <p:par>
                                    <p:cTn id="11" presetID="2" presetClass="entr" presetSubtype="1" fill="hold" grpId="0" nodeType="withEffect" p14:presetBounceEnd="66667">
                                      <p:stCondLst>
                                        <p:cond delay="300"/>
                                      </p:stCondLst>
                                      <p:childTnLst>
                                        <p:set>
                                          <p:cBhvr>
                                            <p:cTn id="12" dur="1" fill="hold">
                                              <p:stCondLst>
                                                <p:cond delay="0"/>
                                              </p:stCondLst>
                                            </p:cTn>
                                            <p:tgtEl>
                                              <p:spTgt spid="15"/>
                                            </p:tgtEl>
                                            <p:attrNameLst>
                                              <p:attrName>style.visibility</p:attrName>
                                            </p:attrNameLst>
                                          </p:cBhvr>
                                          <p:to>
                                            <p:strVal val="visible"/>
                                          </p:to>
                                        </p:set>
                                        <p:anim calcmode="lin" valueType="num" p14:bounceEnd="66667">
                                          <p:cBhvr additive="base">
                                            <p:cTn id="13" dur="9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14" dur="900" fill="hold"/>
                                            <p:tgtEl>
                                              <p:spTgt spid="15"/>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1" fill="hold" grpId="0" nodeType="withEffect" p14:presetBounceEnd="66667">
                                      <p:stCondLst>
                                        <p:cond delay="400"/>
                                      </p:stCondLst>
                                      <p:childTnLst>
                                        <p:set>
                                          <p:cBhvr>
                                            <p:cTn id="19" dur="1" fill="hold">
                                              <p:stCondLst>
                                                <p:cond delay="0"/>
                                              </p:stCondLst>
                                            </p:cTn>
                                            <p:tgtEl>
                                              <p:spTgt spid="16"/>
                                            </p:tgtEl>
                                            <p:attrNameLst>
                                              <p:attrName>style.visibility</p:attrName>
                                            </p:attrNameLst>
                                          </p:cBhvr>
                                          <p:to>
                                            <p:strVal val="visible"/>
                                          </p:to>
                                        </p:set>
                                        <p:anim calcmode="lin" valueType="num" p14:bounceEnd="66667">
                                          <p:cBhvr additive="base">
                                            <p:cTn id="20" dur="1000" fill="hold"/>
                                            <p:tgtEl>
                                              <p:spTgt spid="16"/>
                                            </p:tgtEl>
                                            <p:attrNameLst>
                                              <p:attrName>ppt_x</p:attrName>
                                            </p:attrNameLst>
                                          </p:cBhvr>
                                          <p:tavLst>
                                            <p:tav tm="0">
                                              <p:val>
                                                <p:strVal val="#ppt_x"/>
                                              </p:val>
                                            </p:tav>
                                            <p:tav tm="100000">
                                              <p:val>
                                                <p:strVal val="#ppt_x"/>
                                              </p:val>
                                            </p:tav>
                                          </p:tavLst>
                                        </p:anim>
                                        <p:anim calcmode="lin" valueType="num" p14:bounceEnd="66667">
                                          <p:cBhvr additive="base">
                                            <p:cTn id="21" dur="1000" fill="hold"/>
                                            <p:tgtEl>
                                              <p:spTgt spid="16"/>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2" presetClass="entr" presetSubtype="1" fill="hold" grpId="0" nodeType="withEffect" p14:presetBounceEnd="66667">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14:bounceEnd="66667">
                                          <p:cBhvr additive="base">
                                            <p:cTn id="27" dur="1100" fill="hold"/>
                                            <p:tgtEl>
                                              <p:spTgt spid="17"/>
                                            </p:tgtEl>
                                            <p:attrNameLst>
                                              <p:attrName>ppt_x</p:attrName>
                                            </p:attrNameLst>
                                          </p:cBhvr>
                                          <p:tavLst>
                                            <p:tav tm="0">
                                              <p:val>
                                                <p:strVal val="#ppt_x"/>
                                              </p:val>
                                            </p:tav>
                                            <p:tav tm="100000">
                                              <p:val>
                                                <p:strVal val="#ppt_x"/>
                                              </p:val>
                                            </p:tav>
                                          </p:tavLst>
                                        </p:anim>
                                        <p:anim calcmode="lin" valueType="num" p14:bounceEnd="66667">
                                          <p:cBhvr additive="base">
                                            <p:cTn id="28" dur="1100" fill="hold"/>
                                            <p:tgtEl>
                                              <p:spTgt spid="17"/>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 presetClass="entr" presetSubtype="1" fill="hold" grpId="0" nodeType="withEffect" p14:presetBounceEnd="66667">
                                      <p:stCondLst>
                                        <p:cond delay="600"/>
                                      </p:stCondLst>
                                      <p:childTnLst>
                                        <p:set>
                                          <p:cBhvr>
                                            <p:cTn id="33" dur="1" fill="hold">
                                              <p:stCondLst>
                                                <p:cond delay="0"/>
                                              </p:stCondLst>
                                            </p:cTn>
                                            <p:tgtEl>
                                              <p:spTgt spid="18"/>
                                            </p:tgtEl>
                                            <p:attrNameLst>
                                              <p:attrName>style.visibility</p:attrName>
                                            </p:attrNameLst>
                                          </p:cBhvr>
                                          <p:to>
                                            <p:strVal val="visible"/>
                                          </p:to>
                                        </p:set>
                                        <p:anim calcmode="lin" valueType="num" p14:bounceEnd="66667">
                                          <p:cBhvr additive="base">
                                            <p:cTn id="34" dur="1200" fill="hold"/>
                                            <p:tgtEl>
                                              <p:spTgt spid="18"/>
                                            </p:tgtEl>
                                            <p:attrNameLst>
                                              <p:attrName>ppt_x</p:attrName>
                                            </p:attrNameLst>
                                          </p:cBhvr>
                                          <p:tavLst>
                                            <p:tav tm="0">
                                              <p:val>
                                                <p:strVal val="#ppt_x"/>
                                              </p:val>
                                            </p:tav>
                                            <p:tav tm="100000">
                                              <p:val>
                                                <p:strVal val="#ppt_x"/>
                                              </p:val>
                                            </p:tav>
                                          </p:tavLst>
                                        </p:anim>
                                        <p:anim calcmode="lin" valueType="num" p14:bounceEnd="66667">
                                          <p:cBhvr additive="base">
                                            <p:cTn id="35" dur="1200" fill="hold"/>
                                            <p:tgtEl>
                                              <p:spTgt spid="18"/>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13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5" grpId="0" animBg="1"/>
          <p:bldP spid="16" grpId="0" animBg="1"/>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1" fill="hold"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1100"/>
                                            <p:tgtEl>
                                              <p:spTgt spid="14"/>
                                            </p:tgtEl>
                                          </p:cBhvr>
                                        </p:animEffect>
                                      </p:childTnLst>
                                    </p:cTn>
                                  </p:par>
                                  <p:par>
                                    <p:cTn id="11" presetID="2" presetClass="entr" presetSubtype="1" fill="hold" grpId="0" nodeType="withEffect">
                                      <p:stCondLst>
                                        <p:cond delay="30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900" fill="hold"/>
                                            <p:tgtEl>
                                              <p:spTgt spid="15"/>
                                            </p:tgtEl>
                                            <p:attrNameLst>
                                              <p:attrName>ppt_x</p:attrName>
                                            </p:attrNameLst>
                                          </p:cBhvr>
                                          <p:tavLst>
                                            <p:tav tm="0">
                                              <p:val>
                                                <p:strVal val="#ppt_x"/>
                                              </p:val>
                                            </p:tav>
                                            <p:tav tm="100000">
                                              <p:val>
                                                <p:strVal val="#ppt_x"/>
                                              </p:val>
                                            </p:tav>
                                          </p:tavLst>
                                        </p:anim>
                                        <p:anim calcmode="lin" valueType="num">
                                          <p:cBhvr additive="base">
                                            <p:cTn id="14" dur="900" fill="hold"/>
                                            <p:tgtEl>
                                              <p:spTgt spid="15"/>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2" presetClass="entr" presetSubtype="1" fill="hold" grpId="0" nodeType="withEffect">
                                      <p:stCondLst>
                                        <p:cond delay="4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1000" fill="hold"/>
                                            <p:tgtEl>
                                              <p:spTgt spid="16"/>
                                            </p:tgtEl>
                                            <p:attrNameLst>
                                              <p:attrName>ppt_x</p:attrName>
                                            </p:attrNameLst>
                                          </p:cBhvr>
                                          <p:tavLst>
                                            <p:tav tm="0">
                                              <p:val>
                                                <p:strVal val="#ppt_x"/>
                                              </p:val>
                                            </p:tav>
                                            <p:tav tm="100000">
                                              <p:val>
                                                <p:strVal val="#ppt_x"/>
                                              </p:val>
                                            </p:tav>
                                          </p:tavLst>
                                        </p:anim>
                                        <p:anim calcmode="lin" valueType="num">
                                          <p:cBhvr additive="base">
                                            <p:cTn id="21" dur="1000" fill="hold"/>
                                            <p:tgtEl>
                                              <p:spTgt spid="16"/>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2" presetClass="entr" presetSubtype="1" fill="hold" grpId="0" nodeType="withEffect">
                                      <p:stCondLst>
                                        <p:cond delay="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100" fill="hold"/>
                                            <p:tgtEl>
                                              <p:spTgt spid="17"/>
                                            </p:tgtEl>
                                            <p:attrNameLst>
                                              <p:attrName>ppt_x</p:attrName>
                                            </p:attrNameLst>
                                          </p:cBhvr>
                                          <p:tavLst>
                                            <p:tav tm="0">
                                              <p:val>
                                                <p:strVal val="#ppt_x"/>
                                              </p:val>
                                            </p:tav>
                                            <p:tav tm="100000">
                                              <p:val>
                                                <p:strVal val="#ppt_x"/>
                                              </p:val>
                                            </p:tav>
                                          </p:tavLst>
                                        </p:anim>
                                        <p:anim calcmode="lin" valueType="num">
                                          <p:cBhvr additive="base">
                                            <p:cTn id="28" dur="1100" fill="hold"/>
                                            <p:tgtEl>
                                              <p:spTgt spid="17"/>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2" presetClass="entr" presetSubtype="1" fill="hold" grpId="0" nodeType="withEffect">
                                      <p:stCondLst>
                                        <p:cond delay="6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1200" fill="hold"/>
                                            <p:tgtEl>
                                              <p:spTgt spid="18"/>
                                            </p:tgtEl>
                                            <p:attrNameLst>
                                              <p:attrName>ppt_x</p:attrName>
                                            </p:attrNameLst>
                                          </p:cBhvr>
                                          <p:tavLst>
                                            <p:tav tm="0">
                                              <p:val>
                                                <p:strVal val="#ppt_x"/>
                                              </p:val>
                                            </p:tav>
                                            <p:tav tm="100000">
                                              <p:val>
                                                <p:strVal val="#ppt_x"/>
                                              </p:val>
                                            </p:tav>
                                          </p:tavLst>
                                        </p:anim>
                                        <p:anim calcmode="lin" valueType="num">
                                          <p:cBhvr additive="base">
                                            <p:cTn id="35" dur="1200" fill="hold"/>
                                            <p:tgtEl>
                                              <p:spTgt spid="18"/>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13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5" grpId="0" animBg="1"/>
          <p:bldP spid="16" grpId="0" animBg="1"/>
          <p:bldP spid="17" grpId="0" animBg="1"/>
          <p:bldP spid="1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386994" y="368660"/>
            <a:ext cx="6677558" cy="2062103"/>
          </a:xfrm>
          <a:prstGeom prst="rect">
            <a:avLst/>
          </a:prstGeom>
          <a:noFill/>
        </p:spPr>
        <p:txBody>
          <a:bodyPr wrap="square" rtlCol="0">
            <a:spAutoFit/>
          </a:bodyPr>
          <a:lstStyle/>
          <a:p>
            <a:r>
              <a:rPr lang="es-ES" sz="3200" dirty="0">
                <a:solidFill>
                  <a:schemeClr val="bg1"/>
                </a:solidFill>
                <a:latin typeface="+mj-lt"/>
                <a:ea typeface="Open Sans SemiBold" panose="020B0706030804020204" pitchFamily="34" charset="0"/>
                <a:cs typeface="Open Sans SemiBold" panose="020B0706030804020204" pitchFamily="34" charset="0"/>
              </a:rPr>
              <a:t>¿Por qué automatizar pruebas?</a:t>
            </a:r>
          </a:p>
          <a:p>
            <a:endParaRPr lang="es-ES" sz="3200" dirty="0">
              <a:solidFill>
                <a:schemeClr val="bg1"/>
              </a:solidFill>
              <a:latin typeface="+mj-lt"/>
              <a:ea typeface="Open Sans SemiBold" panose="020B0706030804020204" pitchFamily="34" charset="0"/>
              <a:cs typeface="Open Sans SemiBold" panose="020B0706030804020204" pitchFamily="34" charset="0"/>
            </a:endParaRPr>
          </a:p>
          <a:p>
            <a:r>
              <a:rPr lang="es-ES" sz="3200" dirty="0">
                <a:solidFill>
                  <a:schemeClr val="bg1"/>
                </a:solidFill>
                <a:latin typeface="+mj-lt"/>
                <a:ea typeface="Open Sans SemiBold" panose="020B0706030804020204" pitchFamily="34" charset="0"/>
                <a:cs typeface="Open Sans SemiBold" panose="020B0706030804020204" pitchFamily="34" charset="0"/>
              </a:rPr>
              <a:t>¿Cuándo una prueba se considera automatizable?</a:t>
            </a:r>
          </a:p>
        </p:txBody>
      </p:sp>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pic>
        <p:nvPicPr>
          <p:cNvPr id="1026" name="Picture 2" descr="148,921 Dudas Imágenes y Fotos - 123RF">
            <a:extLst>
              <a:ext uri="{FF2B5EF4-FFF2-40B4-BE49-F238E27FC236}">
                <a16:creationId xmlns:a16="http://schemas.microsoft.com/office/drawing/2014/main" id="{E7AB6092-B76C-4AD8-A8AB-6B14F3C01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8490" y="2960948"/>
            <a:ext cx="4286250" cy="3114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6260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893AECB-E6E8-4453-AC65-08F6A7C2ECAB}"/>
              </a:ext>
            </a:extLst>
          </p:cNvPr>
          <p:cNvSpPr txBox="1"/>
          <p:nvPr/>
        </p:nvSpPr>
        <p:spPr>
          <a:xfrm>
            <a:off x="326570" y="972162"/>
            <a:ext cx="4284476" cy="422360"/>
          </a:xfrm>
          <a:prstGeom prst="rect">
            <a:avLst/>
          </a:prstGeom>
          <a:noFill/>
        </p:spPr>
        <p:txBody>
          <a:bodyPr wrap="square" rtlCol="0">
            <a:spAutoFit/>
          </a:bodyPr>
          <a:lstStyle/>
          <a:p>
            <a:pPr>
              <a:lnSpc>
                <a:spcPct val="150000"/>
              </a:lnSpc>
            </a:pPr>
            <a:r>
              <a:rPr lang="es-AR" sz="1600" spc="-100" dirty="0">
                <a:solidFill>
                  <a:schemeClr val="bg2"/>
                </a:solidFill>
                <a:latin typeface="Open Sans" panose="020B0606030504020204" pitchFamily="34" charset="0"/>
                <a:ea typeface="Open Sans" panose="020B0606030504020204" pitchFamily="34" charset="0"/>
                <a:cs typeface="Open Sans" panose="020B0606030504020204" pitchFamily="34" charset="0"/>
              </a:rPr>
              <a:t>Orden de ejecución de los Test</a:t>
            </a:r>
          </a:p>
        </p:txBody>
      </p:sp>
      <p:cxnSp>
        <p:nvCxnSpPr>
          <p:cNvPr id="3" name="Straight Connector 9">
            <a:extLst>
              <a:ext uri="{FF2B5EF4-FFF2-40B4-BE49-F238E27FC236}">
                <a16:creationId xmlns:a16="http://schemas.microsoft.com/office/drawing/2014/main" id="{1AACF1E3-C5CE-4CE9-A844-5F20CE0F1AAC}"/>
              </a:ext>
            </a:extLst>
          </p:cNvPr>
          <p:cNvCxnSpPr/>
          <p:nvPr/>
        </p:nvCxnSpPr>
        <p:spPr>
          <a:xfrm>
            <a:off x="5879976" y="1582994"/>
            <a:ext cx="0" cy="4402290"/>
          </a:xfrm>
          <a:prstGeom prst="line">
            <a:avLst/>
          </a:prstGeom>
          <a:ln>
            <a:solidFill>
              <a:srgbClr val="7F7F7F">
                <a:alpha val="50000"/>
              </a:srgbClr>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9C518A87-CEF7-4140-B2E6-B1E0783ECF30}"/>
              </a:ext>
            </a:extLst>
          </p:cNvPr>
          <p:cNvPicPr>
            <a:picLocks noChangeAspect="1"/>
          </p:cNvPicPr>
          <p:nvPr/>
        </p:nvPicPr>
        <p:blipFill>
          <a:blip r:embed="rId2"/>
          <a:stretch>
            <a:fillRect/>
          </a:stretch>
        </p:blipFill>
        <p:spPr>
          <a:xfrm>
            <a:off x="6550439" y="1285461"/>
            <a:ext cx="4292978" cy="4585415"/>
          </a:xfrm>
          <a:prstGeom prst="rect">
            <a:avLst/>
          </a:prstGeom>
        </p:spPr>
      </p:pic>
      <p:sp>
        <p:nvSpPr>
          <p:cNvPr id="6" name="TextBox 4">
            <a:extLst>
              <a:ext uri="{FF2B5EF4-FFF2-40B4-BE49-F238E27FC236}">
                <a16:creationId xmlns:a16="http://schemas.microsoft.com/office/drawing/2014/main" id="{58639727-205C-4665-9E43-9C92D1865ECC}"/>
              </a:ext>
            </a:extLst>
          </p:cNvPr>
          <p:cNvSpPr txBox="1"/>
          <p:nvPr/>
        </p:nvSpPr>
        <p:spPr>
          <a:xfrm>
            <a:off x="1510747" y="1620526"/>
            <a:ext cx="4284463" cy="584775"/>
          </a:xfrm>
          <a:prstGeom prst="rect">
            <a:avLst/>
          </a:prstGeom>
          <a:noFill/>
        </p:spPr>
        <p:txBody>
          <a:bodyPr wrap="square" rtlCol="0">
            <a:spAutoFit/>
          </a:bodyPr>
          <a:lstStyle/>
          <a:p>
            <a:r>
              <a:rPr lang="es-AR" sz="1600" dirty="0"/>
              <a:t>Por defecto los test se ejecutan en un orden arbitrario.</a:t>
            </a:r>
          </a:p>
        </p:txBody>
      </p:sp>
      <p:sp>
        <p:nvSpPr>
          <p:cNvPr id="7" name="TextBox 5">
            <a:extLst>
              <a:ext uri="{FF2B5EF4-FFF2-40B4-BE49-F238E27FC236}">
                <a16:creationId xmlns:a16="http://schemas.microsoft.com/office/drawing/2014/main" id="{4AF1F6BB-E990-43BA-84D0-A2D02FA39464}"/>
              </a:ext>
            </a:extLst>
          </p:cNvPr>
          <p:cNvSpPr txBox="1"/>
          <p:nvPr/>
        </p:nvSpPr>
        <p:spPr>
          <a:xfrm>
            <a:off x="1469710" y="2252472"/>
            <a:ext cx="4255762" cy="856645"/>
          </a:xfrm>
          <a:prstGeom prst="rect">
            <a:avLst/>
          </a:prstGeom>
          <a:noFill/>
        </p:spPr>
        <p:txBody>
          <a:bodyPr wrap="square" rtlCol="0">
            <a:spAutoFit/>
          </a:bodyPr>
          <a:lstStyle/>
          <a:p>
            <a:pPr>
              <a:spcAft>
                <a:spcPts val="200"/>
              </a:spcAft>
            </a:pPr>
            <a:endParaRPr lang="es-AR" sz="1600" dirty="0"/>
          </a:p>
          <a:p>
            <a:r>
              <a:rPr lang="es-AR" sz="1600" dirty="0"/>
              <a:t>Los test deben ser totalmente independientes uno de los otros.</a:t>
            </a:r>
          </a:p>
        </p:txBody>
      </p:sp>
      <p:sp>
        <p:nvSpPr>
          <p:cNvPr id="8" name="TextBox 6">
            <a:extLst>
              <a:ext uri="{FF2B5EF4-FFF2-40B4-BE49-F238E27FC236}">
                <a16:creationId xmlns:a16="http://schemas.microsoft.com/office/drawing/2014/main" id="{9E5A7491-0B35-45B5-A460-95F066AA9B82}"/>
              </a:ext>
            </a:extLst>
          </p:cNvPr>
          <p:cNvSpPr txBox="1"/>
          <p:nvPr/>
        </p:nvSpPr>
        <p:spPr>
          <a:xfrm>
            <a:off x="1353255" y="4505055"/>
            <a:ext cx="4284462" cy="830997"/>
          </a:xfrm>
          <a:prstGeom prst="rect">
            <a:avLst/>
          </a:prstGeom>
          <a:noFill/>
        </p:spPr>
        <p:txBody>
          <a:bodyPr wrap="square" rtlCol="0">
            <a:spAutoFit/>
          </a:bodyPr>
          <a:lstStyle/>
          <a:p>
            <a:r>
              <a:rPr lang="es-AR" sz="1600" dirty="0"/>
              <a:t>@FixMethodOrder(MethodSorters.JMV): Deja los métodos de pruebas en el orden devuelto por la JVM.</a:t>
            </a:r>
          </a:p>
        </p:txBody>
      </p:sp>
      <p:sp>
        <p:nvSpPr>
          <p:cNvPr id="9" name="TextBox 7">
            <a:extLst>
              <a:ext uri="{FF2B5EF4-FFF2-40B4-BE49-F238E27FC236}">
                <a16:creationId xmlns:a16="http://schemas.microsoft.com/office/drawing/2014/main" id="{3E22A82D-D773-44FC-9BDA-52941500C17E}"/>
              </a:ext>
            </a:extLst>
          </p:cNvPr>
          <p:cNvSpPr txBox="1"/>
          <p:nvPr/>
        </p:nvSpPr>
        <p:spPr>
          <a:xfrm>
            <a:off x="1388844" y="3607031"/>
            <a:ext cx="4108173" cy="584775"/>
          </a:xfrm>
          <a:prstGeom prst="rect">
            <a:avLst/>
          </a:prstGeom>
          <a:noFill/>
        </p:spPr>
        <p:txBody>
          <a:bodyPr wrap="square" rtlCol="0">
            <a:spAutoFit/>
          </a:bodyPr>
          <a:lstStyle/>
          <a:p>
            <a:r>
              <a:rPr lang="es-AR" sz="1600" dirty="0"/>
              <a:t>Si es requerido en Junit4 existe la anotación: @</a:t>
            </a:r>
            <a:r>
              <a:rPr lang="es-AR" sz="1600" b="1" dirty="0"/>
              <a:t>FixMethodOrder</a:t>
            </a:r>
            <a:r>
              <a:rPr lang="es-AR" sz="1600" dirty="0">
                <a:solidFill>
                  <a:srgbClr val="141412"/>
                </a:solidFill>
                <a:latin typeface="arial" panose="020B0604020202020204" pitchFamily="34" charset="0"/>
              </a:rPr>
              <a:t> </a:t>
            </a:r>
          </a:p>
        </p:txBody>
      </p:sp>
      <p:sp>
        <p:nvSpPr>
          <p:cNvPr id="10" name="Oval 11">
            <a:extLst>
              <a:ext uri="{FF2B5EF4-FFF2-40B4-BE49-F238E27FC236}">
                <a16:creationId xmlns:a16="http://schemas.microsoft.com/office/drawing/2014/main" id="{E6AFE5B4-A032-48B7-A7F5-22E312D5DA52}"/>
              </a:ext>
            </a:extLst>
          </p:cNvPr>
          <p:cNvSpPr/>
          <p:nvPr/>
        </p:nvSpPr>
        <p:spPr>
          <a:xfrm>
            <a:off x="456986" y="1487396"/>
            <a:ext cx="900100" cy="900100"/>
          </a:xfrm>
          <a:prstGeom prst="ellipse">
            <a:avLst/>
          </a:prstGeom>
          <a:solidFill>
            <a:srgbClr val="ABDB7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01</a:t>
            </a:r>
          </a:p>
        </p:txBody>
      </p:sp>
      <p:sp>
        <p:nvSpPr>
          <p:cNvPr id="11" name="Oval 13">
            <a:extLst>
              <a:ext uri="{FF2B5EF4-FFF2-40B4-BE49-F238E27FC236}">
                <a16:creationId xmlns:a16="http://schemas.microsoft.com/office/drawing/2014/main" id="{B8635F4F-A731-4FB6-9293-D34B226778D9}"/>
              </a:ext>
            </a:extLst>
          </p:cNvPr>
          <p:cNvSpPr/>
          <p:nvPr/>
        </p:nvSpPr>
        <p:spPr>
          <a:xfrm>
            <a:off x="456986" y="2486719"/>
            <a:ext cx="900100" cy="900100"/>
          </a:xfrm>
          <a:prstGeom prst="ellipse">
            <a:avLst/>
          </a:prstGeom>
          <a:solidFill>
            <a:srgbClr val="9319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02</a:t>
            </a:r>
          </a:p>
        </p:txBody>
      </p:sp>
      <p:sp>
        <p:nvSpPr>
          <p:cNvPr id="12" name="Oval 14">
            <a:extLst>
              <a:ext uri="{FF2B5EF4-FFF2-40B4-BE49-F238E27FC236}">
                <a16:creationId xmlns:a16="http://schemas.microsoft.com/office/drawing/2014/main" id="{8CE84820-F1EE-46BC-992C-71F3B0DE99C5}"/>
              </a:ext>
            </a:extLst>
          </p:cNvPr>
          <p:cNvSpPr/>
          <p:nvPr/>
        </p:nvSpPr>
        <p:spPr>
          <a:xfrm>
            <a:off x="456986" y="3486042"/>
            <a:ext cx="900100" cy="900100"/>
          </a:xfrm>
          <a:prstGeom prst="ellipse">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03</a:t>
            </a:r>
          </a:p>
        </p:txBody>
      </p:sp>
      <p:sp>
        <p:nvSpPr>
          <p:cNvPr id="13" name="Oval 15">
            <a:extLst>
              <a:ext uri="{FF2B5EF4-FFF2-40B4-BE49-F238E27FC236}">
                <a16:creationId xmlns:a16="http://schemas.microsoft.com/office/drawing/2014/main" id="{73FF6AA8-4075-4760-B11A-C958400AB9D1}"/>
              </a:ext>
            </a:extLst>
          </p:cNvPr>
          <p:cNvSpPr/>
          <p:nvPr/>
        </p:nvSpPr>
        <p:spPr>
          <a:xfrm>
            <a:off x="415106" y="4470504"/>
            <a:ext cx="900100" cy="9001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04</a:t>
            </a:r>
          </a:p>
        </p:txBody>
      </p:sp>
      <p:sp>
        <p:nvSpPr>
          <p:cNvPr id="14" name="TextBox 6">
            <a:extLst>
              <a:ext uri="{FF2B5EF4-FFF2-40B4-BE49-F238E27FC236}">
                <a16:creationId xmlns:a16="http://schemas.microsoft.com/office/drawing/2014/main" id="{5842B6FD-D484-40C7-B199-47AD2E14B921}"/>
              </a:ext>
            </a:extLst>
          </p:cNvPr>
          <p:cNvSpPr txBox="1"/>
          <p:nvPr/>
        </p:nvSpPr>
        <p:spPr>
          <a:xfrm>
            <a:off x="1353255" y="5649301"/>
            <a:ext cx="4246413" cy="584775"/>
          </a:xfrm>
          <a:prstGeom prst="rect">
            <a:avLst/>
          </a:prstGeom>
          <a:noFill/>
        </p:spPr>
        <p:txBody>
          <a:bodyPr wrap="square" rtlCol="0">
            <a:spAutoFit/>
          </a:bodyPr>
          <a:lstStyle/>
          <a:p>
            <a:r>
              <a:rPr lang="es-AR" sz="1600" dirty="0"/>
              <a:t>@FixMethodOrder(MethodSorters.NAME_ASCENDING): ejecuta en orden lexicográfico.</a:t>
            </a:r>
          </a:p>
        </p:txBody>
      </p:sp>
      <p:sp>
        <p:nvSpPr>
          <p:cNvPr id="15" name="Oval 15">
            <a:extLst>
              <a:ext uri="{FF2B5EF4-FFF2-40B4-BE49-F238E27FC236}">
                <a16:creationId xmlns:a16="http://schemas.microsoft.com/office/drawing/2014/main" id="{5FE58F43-0CDB-4D34-AF84-7EB3BAE0B6F3}"/>
              </a:ext>
            </a:extLst>
          </p:cNvPr>
          <p:cNvSpPr/>
          <p:nvPr/>
        </p:nvSpPr>
        <p:spPr>
          <a:xfrm>
            <a:off x="453155" y="5508031"/>
            <a:ext cx="900100" cy="9001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rPr>
              <a:t>05</a:t>
            </a:r>
          </a:p>
        </p:txBody>
      </p:sp>
      <p:sp>
        <p:nvSpPr>
          <p:cNvPr id="16" name="CuadroTexto 15">
            <a:extLst>
              <a:ext uri="{FF2B5EF4-FFF2-40B4-BE49-F238E27FC236}">
                <a16:creationId xmlns:a16="http://schemas.microsoft.com/office/drawing/2014/main" id="{711DA5FB-C6B7-457C-A477-8207DB8343F2}"/>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3563877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1"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100"/>
                                            <p:tgtEl>
                                              <p:spTgt spid="3"/>
                                            </p:tgtEl>
                                          </p:cBhvr>
                                        </p:animEffect>
                                      </p:childTnLst>
                                    </p:cTn>
                                  </p:par>
                                  <p:par>
                                    <p:cTn id="11" presetID="2" presetClass="entr" presetSubtype="1" fill="hold" grpId="0" nodeType="withEffect" p14:presetBounceEnd="66667">
                                      <p:stCondLst>
                                        <p:cond delay="300"/>
                                      </p:stCondLst>
                                      <p:childTnLst>
                                        <p:set>
                                          <p:cBhvr>
                                            <p:cTn id="12" dur="1" fill="hold">
                                              <p:stCondLst>
                                                <p:cond delay="0"/>
                                              </p:stCondLst>
                                            </p:cTn>
                                            <p:tgtEl>
                                              <p:spTgt spid="10"/>
                                            </p:tgtEl>
                                            <p:attrNameLst>
                                              <p:attrName>style.visibility</p:attrName>
                                            </p:attrNameLst>
                                          </p:cBhvr>
                                          <p:to>
                                            <p:strVal val="visible"/>
                                          </p:to>
                                        </p:set>
                                        <p:anim calcmode="lin" valueType="num" p14:bounceEnd="66667">
                                          <p:cBhvr additive="base">
                                            <p:cTn id="13" dur="900" fill="hold"/>
                                            <p:tgtEl>
                                              <p:spTgt spid="10"/>
                                            </p:tgtEl>
                                            <p:attrNameLst>
                                              <p:attrName>ppt_x</p:attrName>
                                            </p:attrNameLst>
                                          </p:cBhvr>
                                          <p:tavLst>
                                            <p:tav tm="0">
                                              <p:val>
                                                <p:strVal val="#ppt_x"/>
                                              </p:val>
                                            </p:tav>
                                            <p:tav tm="100000">
                                              <p:val>
                                                <p:strVal val="#ppt_x"/>
                                              </p:val>
                                            </p:tav>
                                          </p:tavLst>
                                        </p:anim>
                                        <p:anim calcmode="lin" valueType="num" p14:bounceEnd="66667">
                                          <p:cBhvr additive="base">
                                            <p:cTn id="14" dur="900" fill="hold"/>
                                            <p:tgtEl>
                                              <p:spTgt spid="1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1" fill="hold" grpId="0" nodeType="withEffect" p14:presetBounceEnd="66667">
                                      <p:stCondLst>
                                        <p:cond delay="400"/>
                                      </p:stCondLst>
                                      <p:childTnLst>
                                        <p:set>
                                          <p:cBhvr>
                                            <p:cTn id="19" dur="1" fill="hold">
                                              <p:stCondLst>
                                                <p:cond delay="0"/>
                                              </p:stCondLst>
                                            </p:cTn>
                                            <p:tgtEl>
                                              <p:spTgt spid="11"/>
                                            </p:tgtEl>
                                            <p:attrNameLst>
                                              <p:attrName>style.visibility</p:attrName>
                                            </p:attrNameLst>
                                          </p:cBhvr>
                                          <p:to>
                                            <p:strVal val="visible"/>
                                          </p:to>
                                        </p:set>
                                        <p:anim calcmode="lin" valueType="num" p14:bounceEnd="66667">
                                          <p:cBhvr additive="base">
                                            <p:cTn id="20" dur="1000" fill="hold"/>
                                            <p:tgtEl>
                                              <p:spTgt spid="11"/>
                                            </p:tgtEl>
                                            <p:attrNameLst>
                                              <p:attrName>ppt_x</p:attrName>
                                            </p:attrNameLst>
                                          </p:cBhvr>
                                          <p:tavLst>
                                            <p:tav tm="0">
                                              <p:val>
                                                <p:strVal val="#ppt_x"/>
                                              </p:val>
                                            </p:tav>
                                            <p:tav tm="100000">
                                              <p:val>
                                                <p:strVal val="#ppt_x"/>
                                              </p:val>
                                            </p:tav>
                                          </p:tavLst>
                                        </p:anim>
                                        <p:anim calcmode="lin" valueType="num" p14:bounceEnd="66667">
                                          <p:cBhvr additive="base">
                                            <p:cTn id="21" dur="1000" fill="hold"/>
                                            <p:tgtEl>
                                              <p:spTgt spid="11"/>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2" presetClass="entr" presetSubtype="1" fill="hold" grpId="0" nodeType="withEffect" p14:presetBounceEnd="66667">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14:bounceEnd="66667">
                                          <p:cBhvr additive="base">
                                            <p:cTn id="27" dur="1100" fill="hold"/>
                                            <p:tgtEl>
                                              <p:spTgt spid="12"/>
                                            </p:tgtEl>
                                            <p:attrNameLst>
                                              <p:attrName>ppt_x</p:attrName>
                                            </p:attrNameLst>
                                          </p:cBhvr>
                                          <p:tavLst>
                                            <p:tav tm="0">
                                              <p:val>
                                                <p:strVal val="#ppt_x"/>
                                              </p:val>
                                            </p:tav>
                                            <p:tav tm="100000">
                                              <p:val>
                                                <p:strVal val="#ppt_x"/>
                                              </p:val>
                                            </p:tav>
                                          </p:tavLst>
                                        </p:anim>
                                        <p:anim calcmode="lin" valueType="num" p14:bounceEnd="66667">
                                          <p:cBhvr additive="base">
                                            <p:cTn id="28" dur="1100" fill="hold"/>
                                            <p:tgtEl>
                                              <p:spTgt spid="12"/>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2" presetClass="entr" presetSubtype="1" fill="hold" grpId="0" nodeType="withEffect" p14:presetBounceEnd="66667">
                                      <p:stCondLst>
                                        <p:cond delay="600"/>
                                      </p:stCondLst>
                                      <p:childTnLst>
                                        <p:set>
                                          <p:cBhvr>
                                            <p:cTn id="33" dur="1" fill="hold">
                                              <p:stCondLst>
                                                <p:cond delay="0"/>
                                              </p:stCondLst>
                                            </p:cTn>
                                            <p:tgtEl>
                                              <p:spTgt spid="13"/>
                                            </p:tgtEl>
                                            <p:attrNameLst>
                                              <p:attrName>style.visibility</p:attrName>
                                            </p:attrNameLst>
                                          </p:cBhvr>
                                          <p:to>
                                            <p:strVal val="visible"/>
                                          </p:to>
                                        </p:set>
                                        <p:anim calcmode="lin" valueType="num" p14:bounceEnd="66667">
                                          <p:cBhvr additive="base">
                                            <p:cTn id="34" dur="1200" fill="hold"/>
                                            <p:tgtEl>
                                              <p:spTgt spid="13"/>
                                            </p:tgtEl>
                                            <p:attrNameLst>
                                              <p:attrName>ppt_x</p:attrName>
                                            </p:attrNameLst>
                                          </p:cBhvr>
                                          <p:tavLst>
                                            <p:tav tm="0">
                                              <p:val>
                                                <p:strVal val="#ppt_x"/>
                                              </p:val>
                                            </p:tav>
                                            <p:tav tm="100000">
                                              <p:val>
                                                <p:strVal val="#ppt_x"/>
                                              </p:val>
                                            </p:tav>
                                          </p:tavLst>
                                        </p:anim>
                                        <p:anim calcmode="lin" valueType="num" p14:bounceEnd="66667">
                                          <p:cBhvr additive="base">
                                            <p:cTn id="35" dur="1200" fill="hold"/>
                                            <p:tgtEl>
                                              <p:spTgt spid="13"/>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2" presetClass="entr" presetSubtype="1" fill="hold" grpId="0" nodeType="withEffect" p14:presetBounceEnd="66667">
                                      <p:stCondLst>
                                        <p:cond delay="600"/>
                                      </p:stCondLst>
                                      <p:childTnLst>
                                        <p:set>
                                          <p:cBhvr>
                                            <p:cTn id="40" dur="1" fill="hold">
                                              <p:stCondLst>
                                                <p:cond delay="0"/>
                                              </p:stCondLst>
                                            </p:cTn>
                                            <p:tgtEl>
                                              <p:spTgt spid="15"/>
                                            </p:tgtEl>
                                            <p:attrNameLst>
                                              <p:attrName>style.visibility</p:attrName>
                                            </p:attrNameLst>
                                          </p:cBhvr>
                                          <p:to>
                                            <p:strVal val="visible"/>
                                          </p:to>
                                        </p:set>
                                        <p:anim calcmode="lin" valueType="num" p14:bounceEnd="66667">
                                          <p:cBhvr additive="base">
                                            <p:cTn id="41" dur="1200" fill="hold"/>
                                            <p:tgtEl>
                                              <p:spTgt spid="15"/>
                                            </p:tgtEl>
                                            <p:attrNameLst>
                                              <p:attrName>ppt_x</p:attrName>
                                            </p:attrNameLst>
                                          </p:cBhvr>
                                          <p:tavLst>
                                            <p:tav tm="0">
                                              <p:val>
                                                <p:strVal val="#ppt_x"/>
                                              </p:val>
                                            </p:tav>
                                            <p:tav tm="100000">
                                              <p:val>
                                                <p:strVal val="#ppt_x"/>
                                              </p:val>
                                            </p:tav>
                                          </p:tavLst>
                                        </p:anim>
                                        <p:anim calcmode="lin" valueType="num" p14:bounceEnd="66667">
                                          <p:cBhvr additive="base">
                                            <p:cTn id="42" dur="1200" fill="hold"/>
                                            <p:tgtEl>
                                              <p:spTgt spid="15"/>
                                            </p:tgtEl>
                                            <p:attrNameLst>
                                              <p:attrName>ppt_y</p:attrName>
                                            </p:attrNameLst>
                                          </p:cBhvr>
                                          <p:tavLst>
                                            <p:tav tm="0">
                                              <p:val>
                                                <p:strVal val="0-#ppt_h/2"/>
                                              </p:val>
                                            </p:tav>
                                            <p:tav tm="100000">
                                              <p:val>
                                                <p:strVal val="#ppt_y"/>
                                              </p:val>
                                            </p:tav>
                                          </p:tavLst>
                                        </p:anim>
                                      </p:childTnLst>
                                    </p:cTn>
                                  </p:par>
                                  <p:par>
                                    <p:cTn id="43" presetID="10" presetClass="entr" presetSubtype="0" fill="hold" grpId="0" nodeType="withEffect">
                                      <p:stCondLst>
                                        <p:cond delay="13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3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animBg="1"/>
          <p:bldP spid="11" grpId="0" animBg="1"/>
          <p:bldP spid="12" grpId="0" animBg="1"/>
          <p:bldP spid="13" grpId="0" animBg="1"/>
          <p:bldP spid="14" grpId="0"/>
          <p:bldP spid="1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1" fill="hold"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100"/>
                                            <p:tgtEl>
                                              <p:spTgt spid="3"/>
                                            </p:tgtEl>
                                          </p:cBhvr>
                                        </p:animEffect>
                                      </p:childTnLst>
                                    </p:cTn>
                                  </p:par>
                                  <p:par>
                                    <p:cTn id="11" presetID="2" presetClass="entr" presetSubtype="1"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900" fill="hold"/>
                                            <p:tgtEl>
                                              <p:spTgt spid="10"/>
                                            </p:tgtEl>
                                            <p:attrNameLst>
                                              <p:attrName>ppt_x</p:attrName>
                                            </p:attrNameLst>
                                          </p:cBhvr>
                                          <p:tavLst>
                                            <p:tav tm="0">
                                              <p:val>
                                                <p:strVal val="#ppt_x"/>
                                              </p:val>
                                            </p:tav>
                                            <p:tav tm="100000">
                                              <p:val>
                                                <p:strVal val="#ppt_x"/>
                                              </p:val>
                                            </p:tav>
                                          </p:tavLst>
                                        </p:anim>
                                        <p:anim calcmode="lin" valueType="num">
                                          <p:cBhvr additive="base">
                                            <p:cTn id="14" dur="900" fill="hold"/>
                                            <p:tgtEl>
                                              <p:spTgt spid="10"/>
                                            </p:tgtEl>
                                            <p:attrNameLst>
                                              <p:attrName>ppt_y</p:attrName>
                                            </p:attrNameLst>
                                          </p:cBhvr>
                                          <p:tavLst>
                                            <p:tav tm="0">
                                              <p:val>
                                                <p:strVal val="0-#ppt_h/2"/>
                                              </p:val>
                                            </p:tav>
                                            <p:tav tm="100000">
                                              <p:val>
                                                <p:strVal val="#ppt_y"/>
                                              </p:val>
                                            </p:tav>
                                          </p:tavLst>
                                        </p:anim>
                                      </p:childTnLst>
                                    </p:cTn>
                                  </p:par>
                                  <p:par>
                                    <p:cTn id="15" presetID="10" presetClass="entr" presetSubtype="0" fill="hold" grpId="0" nodeType="withEffect">
                                      <p:stCondLst>
                                        <p:cond delay="7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1" fill="hold" grpId="0" nodeType="withEffect">
                                      <p:stCondLst>
                                        <p:cond delay="4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ppt_x"/>
                                              </p:val>
                                            </p:tav>
                                            <p:tav tm="100000">
                                              <p:val>
                                                <p:strVal val="#ppt_x"/>
                                              </p:val>
                                            </p:tav>
                                          </p:tavLst>
                                        </p:anim>
                                        <p:anim calcmode="lin" valueType="num">
                                          <p:cBhvr additive="base">
                                            <p:cTn id="21" dur="1000" fill="hold"/>
                                            <p:tgtEl>
                                              <p:spTgt spid="11"/>
                                            </p:tgtEl>
                                            <p:attrNameLst>
                                              <p:attrName>ppt_y</p:attrName>
                                            </p:attrNameLst>
                                          </p:cBhvr>
                                          <p:tavLst>
                                            <p:tav tm="0">
                                              <p:val>
                                                <p:strVal val="0-#ppt_h/2"/>
                                              </p:val>
                                            </p:tav>
                                            <p:tav tm="100000">
                                              <p:val>
                                                <p:strVal val="#ppt_y"/>
                                              </p:val>
                                            </p:tav>
                                          </p:tavLst>
                                        </p:anim>
                                      </p:childTnLst>
                                    </p:cTn>
                                  </p:par>
                                  <p:par>
                                    <p:cTn id="22" presetID="10" presetClass="entr" presetSubtype="0" fill="hold" grpId="0" nodeType="withEffect">
                                      <p:stCondLst>
                                        <p:cond delay="9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2" presetClass="entr" presetSubtype="1" fill="hold" grpId="0" nodeType="withEffect">
                                      <p:stCondLst>
                                        <p:cond delay="5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100" fill="hold"/>
                                            <p:tgtEl>
                                              <p:spTgt spid="12"/>
                                            </p:tgtEl>
                                            <p:attrNameLst>
                                              <p:attrName>ppt_x</p:attrName>
                                            </p:attrNameLst>
                                          </p:cBhvr>
                                          <p:tavLst>
                                            <p:tav tm="0">
                                              <p:val>
                                                <p:strVal val="#ppt_x"/>
                                              </p:val>
                                            </p:tav>
                                            <p:tav tm="100000">
                                              <p:val>
                                                <p:strVal val="#ppt_x"/>
                                              </p:val>
                                            </p:tav>
                                          </p:tavLst>
                                        </p:anim>
                                        <p:anim calcmode="lin" valueType="num">
                                          <p:cBhvr additive="base">
                                            <p:cTn id="28" dur="1100" fill="hold"/>
                                            <p:tgtEl>
                                              <p:spTgt spid="12"/>
                                            </p:tgtEl>
                                            <p:attrNameLst>
                                              <p:attrName>ppt_y</p:attrName>
                                            </p:attrNameLst>
                                          </p:cBhvr>
                                          <p:tavLst>
                                            <p:tav tm="0">
                                              <p:val>
                                                <p:strVal val="0-#ppt_h/2"/>
                                              </p:val>
                                            </p:tav>
                                            <p:tav tm="100000">
                                              <p:val>
                                                <p:strVal val="#ppt_y"/>
                                              </p:val>
                                            </p:tav>
                                          </p:tavLst>
                                        </p:anim>
                                      </p:childTnLst>
                                    </p:cTn>
                                  </p:par>
                                  <p:par>
                                    <p:cTn id="29" presetID="10" presetClass="entr" presetSubtype="0" fill="hold" grpId="0" nodeType="withEffect">
                                      <p:stCondLst>
                                        <p:cond delay="11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2" presetClass="entr" presetSubtype="1" fill="hold" grpId="0" nodeType="withEffect">
                                      <p:stCondLst>
                                        <p:cond delay="6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1200" fill="hold"/>
                                            <p:tgtEl>
                                              <p:spTgt spid="13"/>
                                            </p:tgtEl>
                                            <p:attrNameLst>
                                              <p:attrName>ppt_x</p:attrName>
                                            </p:attrNameLst>
                                          </p:cBhvr>
                                          <p:tavLst>
                                            <p:tav tm="0">
                                              <p:val>
                                                <p:strVal val="#ppt_x"/>
                                              </p:val>
                                            </p:tav>
                                            <p:tav tm="100000">
                                              <p:val>
                                                <p:strVal val="#ppt_x"/>
                                              </p:val>
                                            </p:tav>
                                          </p:tavLst>
                                        </p:anim>
                                        <p:anim calcmode="lin" valueType="num">
                                          <p:cBhvr additive="base">
                                            <p:cTn id="35" dur="1200" fill="hold"/>
                                            <p:tgtEl>
                                              <p:spTgt spid="13"/>
                                            </p:tgtEl>
                                            <p:attrNameLst>
                                              <p:attrName>ppt_y</p:attrName>
                                            </p:attrNameLst>
                                          </p:cBhvr>
                                          <p:tavLst>
                                            <p:tav tm="0">
                                              <p:val>
                                                <p:strVal val="0-#ppt_h/2"/>
                                              </p:val>
                                            </p:tav>
                                            <p:tav tm="100000">
                                              <p:val>
                                                <p:strVal val="#ppt_y"/>
                                              </p:val>
                                            </p:tav>
                                          </p:tavLst>
                                        </p:anim>
                                      </p:childTnLst>
                                    </p:cTn>
                                  </p:par>
                                  <p:par>
                                    <p:cTn id="36" presetID="10" presetClass="entr" presetSubtype="0" fill="hold" grpId="0" nodeType="withEffect">
                                      <p:stCondLst>
                                        <p:cond delay="13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2" presetClass="entr" presetSubtype="1" fill="hold" grpId="0" nodeType="withEffect">
                                      <p:stCondLst>
                                        <p:cond delay="6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200" fill="hold"/>
                                            <p:tgtEl>
                                              <p:spTgt spid="15"/>
                                            </p:tgtEl>
                                            <p:attrNameLst>
                                              <p:attrName>ppt_x</p:attrName>
                                            </p:attrNameLst>
                                          </p:cBhvr>
                                          <p:tavLst>
                                            <p:tav tm="0">
                                              <p:val>
                                                <p:strVal val="#ppt_x"/>
                                              </p:val>
                                            </p:tav>
                                            <p:tav tm="100000">
                                              <p:val>
                                                <p:strVal val="#ppt_x"/>
                                              </p:val>
                                            </p:tav>
                                          </p:tavLst>
                                        </p:anim>
                                        <p:anim calcmode="lin" valueType="num">
                                          <p:cBhvr additive="base">
                                            <p:cTn id="42" dur="1200" fill="hold"/>
                                            <p:tgtEl>
                                              <p:spTgt spid="15"/>
                                            </p:tgtEl>
                                            <p:attrNameLst>
                                              <p:attrName>ppt_y</p:attrName>
                                            </p:attrNameLst>
                                          </p:cBhvr>
                                          <p:tavLst>
                                            <p:tav tm="0">
                                              <p:val>
                                                <p:strVal val="0-#ppt_h/2"/>
                                              </p:val>
                                            </p:tav>
                                            <p:tav tm="100000">
                                              <p:val>
                                                <p:strVal val="#ppt_y"/>
                                              </p:val>
                                            </p:tav>
                                          </p:tavLst>
                                        </p:anim>
                                      </p:childTnLst>
                                    </p:cTn>
                                  </p:par>
                                  <p:par>
                                    <p:cTn id="43" presetID="10" presetClass="entr" presetSubtype="0" fill="hold" grpId="0" nodeType="withEffect">
                                      <p:stCondLst>
                                        <p:cond delay="13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130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animBg="1"/>
          <p:bldP spid="11" grpId="0" animBg="1"/>
          <p:bldP spid="12" grpId="0" animBg="1"/>
          <p:bldP spid="13" grpId="0" animBg="1"/>
          <p:bldP spid="14" grpId="0"/>
          <p:bldP spid="15"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FC9E-FEAA-4B7F-86D7-A0B7D4C70149}"/>
              </a:ext>
            </a:extLst>
          </p:cNvPr>
          <p:cNvSpPr txBox="1">
            <a:spLocks/>
          </p:cNvSpPr>
          <p:nvPr/>
        </p:nvSpPr>
        <p:spPr>
          <a:xfrm>
            <a:off x="149492" y="919170"/>
            <a:ext cx="3702460" cy="817563"/>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s-AR" sz="2400" dirty="0">
                <a:solidFill>
                  <a:schemeClr val="bg2"/>
                </a:solidFill>
              </a:rPr>
              <a:t>Anotaciones</a:t>
            </a:r>
            <a:r>
              <a:rPr lang="en-US" sz="2400" dirty="0">
                <a:solidFill>
                  <a:schemeClr val="bg2"/>
                </a:solidFill>
              </a:rPr>
              <a:t> </a:t>
            </a:r>
            <a:r>
              <a:rPr lang="es-AR" sz="2400" dirty="0">
                <a:solidFill>
                  <a:schemeClr val="bg2"/>
                </a:solidFill>
              </a:rPr>
              <a:t>en</a:t>
            </a:r>
            <a:r>
              <a:rPr lang="en-US" sz="2400" dirty="0">
                <a:solidFill>
                  <a:schemeClr val="bg2"/>
                </a:solidFill>
              </a:rPr>
              <a:t> Junit</a:t>
            </a:r>
          </a:p>
        </p:txBody>
      </p:sp>
      <p:sp>
        <p:nvSpPr>
          <p:cNvPr id="3" name="Rectangle 28">
            <a:extLst>
              <a:ext uri="{FF2B5EF4-FFF2-40B4-BE49-F238E27FC236}">
                <a16:creationId xmlns:a16="http://schemas.microsoft.com/office/drawing/2014/main" id="{D014DFCC-ACFA-4D4F-B566-14EB88055FB1}"/>
              </a:ext>
            </a:extLst>
          </p:cNvPr>
          <p:cNvSpPr/>
          <p:nvPr/>
        </p:nvSpPr>
        <p:spPr>
          <a:xfrm>
            <a:off x="4989280" y="2042540"/>
            <a:ext cx="2839905" cy="978729"/>
          </a:xfrm>
          <a:prstGeom prst="rect">
            <a:avLst/>
          </a:prstGeom>
        </p:spPr>
        <p:txBody>
          <a:bodyPr wrap="square">
            <a:spAutoFit/>
          </a:bodyPr>
          <a:lstStyle/>
          <a:p>
            <a:pPr>
              <a:lnSpc>
                <a:spcPct val="90000"/>
              </a:lnSpc>
            </a:pPr>
            <a:r>
              <a:rPr lang="es-AR" sz="1600" dirty="0">
                <a:solidFill>
                  <a:srgbClr val="FFC000"/>
                </a:solidFill>
              </a:rPr>
              <a:t>@BeforeClass</a:t>
            </a:r>
          </a:p>
          <a:p>
            <a:pPr>
              <a:lnSpc>
                <a:spcPct val="90000"/>
              </a:lnSpc>
            </a:pPr>
            <a:r>
              <a:rPr lang="es-AR" sz="1600" dirty="0"/>
              <a:t>Se ejecuta solo una vez, antes de la ejecución de todos los test.</a:t>
            </a:r>
          </a:p>
        </p:txBody>
      </p:sp>
      <p:sp>
        <p:nvSpPr>
          <p:cNvPr id="4" name="Rectangle 29">
            <a:extLst>
              <a:ext uri="{FF2B5EF4-FFF2-40B4-BE49-F238E27FC236}">
                <a16:creationId xmlns:a16="http://schemas.microsoft.com/office/drawing/2014/main" id="{45BD85FD-985B-4EA6-8637-5B391D1F780D}"/>
              </a:ext>
            </a:extLst>
          </p:cNvPr>
          <p:cNvSpPr/>
          <p:nvPr/>
        </p:nvSpPr>
        <p:spPr>
          <a:xfrm>
            <a:off x="1250880" y="2143410"/>
            <a:ext cx="2839905" cy="806375"/>
          </a:xfrm>
          <a:prstGeom prst="rect">
            <a:avLst/>
          </a:prstGeom>
        </p:spPr>
        <p:txBody>
          <a:bodyPr wrap="square">
            <a:spAutoFit/>
          </a:bodyPr>
          <a:lstStyle/>
          <a:p>
            <a:pPr>
              <a:lnSpc>
                <a:spcPct val="90000"/>
              </a:lnSpc>
            </a:pPr>
            <a:r>
              <a:rPr lang="es-AR" sz="1600" dirty="0">
                <a:solidFill>
                  <a:srgbClr val="78B832"/>
                </a:solidFill>
              </a:rPr>
              <a:t>@Test</a:t>
            </a:r>
          </a:p>
          <a:p>
            <a:r>
              <a:rPr lang="es-AR" sz="1600" dirty="0"/>
              <a:t>Indica a Junit que se trata de un método Test.</a:t>
            </a:r>
          </a:p>
        </p:txBody>
      </p:sp>
      <p:sp>
        <p:nvSpPr>
          <p:cNvPr id="5" name="Rectangle 30">
            <a:extLst>
              <a:ext uri="{FF2B5EF4-FFF2-40B4-BE49-F238E27FC236}">
                <a16:creationId xmlns:a16="http://schemas.microsoft.com/office/drawing/2014/main" id="{477192E9-2608-417B-B083-A0E68FCD92EC}"/>
              </a:ext>
            </a:extLst>
          </p:cNvPr>
          <p:cNvSpPr/>
          <p:nvPr/>
        </p:nvSpPr>
        <p:spPr>
          <a:xfrm>
            <a:off x="4989280" y="3183492"/>
            <a:ext cx="2839905" cy="757130"/>
          </a:xfrm>
          <a:prstGeom prst="rect">
            <a:avLst/>
          </a:prstGeom>
        </p:spPr>
        <p:txBody>
          <a:bodyPr wrap="square">
            <a:spAutoFit/>
          </a:bodyPr>
          <a:lstStyle/>
          <a:p>
            <a:pPr>
              <a:lnSpc>
                <a:spcPct val="90000"/>
              </a:lnSpc>
            </a:pPr>
            <a:r>
              <a:rPr lang="es-AR" sz="1600" dirty="0">
                <a:solidFill>
                  <a:srgbClr val="78B832"/>
                </a:solidFill>
              </a:rPr>
              <a:t>@AfterClass</a:t>
            </a:r>
          </a:p>
          <a:p>
            <a:pPr>
              <a:lnSpc>
                <a:spcPct val="90000"/>
              </a:lnSpc>
            </a:pPr>
            <a:r>
              <a:rPr lang="es-AR" sz="1600" dirty="0"/>
              <a:t>Se ejecuta una vez, después de la ejecución de todos los test.</a:t>
            </a:r>
          </a:p>
        </p:txBody>
      </p:sp>
      <p:sp>
        <p:nvSpPr>
          <p:cNvPr id="6" name="Rectangle 31">
            <a:extLst>
              <a:ext uri="{FF2B5EF4-FFF2-40B4-BE49-F238E27FC236}">
                <a16:creationId xmlns:a16="http://schemas.microsoft.com/office/drawing/2014/main" id="{3CD0DF2C-DCCC-4D66-9362-EF40DFFEC757}"/>
              </a:ext>
            </a:extLst>
          </p:cNvPr>
          <p:cNvSpPr/>
          <p:nvPr/>
        </p:nvSpPr>
        <p:spPr>
          <a:xfrm>
            <a:off x="4989280" y="4287455"/>
            <a:ext cx="2839905" cy="757130"/>
          </a:xfrm>
          <a:prstGeom prst="rect">
            <a:avLst/>
          </a:prstGeom>
        </p:spPr>
        <p:txBody>
          <a:bodyPr wrap="square">
            <a:spAutoFit/>
          </a:bodyPr>
          <a:lstStyle/>
          <a:p>
            <a:pPr>
              <a:lnSpc>
                <a:spcPct val="90000"/>
              </a:lnSpc>
            </a:pPr>
            <a:r>
              <a:rPr lang="es-AR" sz="1600" dirty="0">
                <a:solidFill>
                  <a:srgbClr val="931970"/>
                </a:solidFill>
              </a:rPr>
              <a:t>@Ignore</a:t>
            </a:r>
          </a:p>
          <a:p>
            <a:pPr>
              <a:lnSpc>
                <a:spcPct val="90000"/>
              </a:lnSpc>
            </a:pPr>
            <a:r>
              <a:rPr lang="es-AR" sz="1600" dirty="0"/>
              <a:t>Indica a Junit que el método de prueba esta deshabilitado.</a:t>
            </a:r>
          </a:p>
        </p:txBody>
      </p:sp>
      <p:sp>
        <p:nvSpPr>
          <p:cNvPr id="7" name="Rectangle 32">
            <a:extLst>
              <a:ext uri="{FF2B5EF4-FFF2-40B4-BE49-F238E27FC236}">
                <a16:creationId xmlns:a16="http://schemas.microsoft.com/office/drawing/2014/main" id="{718F5695-1DF8-4A35-BD5F-984D88A5AD3C}"/>
              </a:ext>
            </a:extLst>
          </p:cNvPr>
          <p:cNvSpPr/>
          <p:nvPr/>
        </p:nvSpPr>
        <p:spPr>
          <a:xfrm>
            <a:off x="1250880" y="4388325"/>
            <a:ext cx="2839905" cy="757130"/>
          </a:xfrm>
          <a:prstGeom prst="rect">
            <a:avLst/>
          </a:prstGeom>
        </p:spPr>
        <p:txBody>
          <a:bodyPr wrap="square">
            <a:spAutoFit/>
          </a:bodyPr>
          <a:lstStyle/>
          <a:p>
            <a:pPr>
              <a:lnSpc>
                <a:spcPct val="90000"/>
              </a:lnSpc>
            </a:pPr>
            <a:r>
              <a:rPr lang="es-AR" sz="1600" dirty="0">
                <a:solidFill>
                  <a:srgbClr val="009ED6"/>
                </a:solidFill>
              </a:rPr>
              <a:t>@After</a:t>
            </a:r>
          </a:p>
          <a:p>
            <a:pPr>
              <a:lnSpc>
                <a:spcPct val="90000"/>
              </a:lnSpc>
            </a:pPr>
            <a:r>
              <a:rPr lang="es-AR" sz="1600" dirty="0"/>
              <a:t>Se ejecuta siempre después de cada método Test.</a:t>
            </a:r>
          </a:p>
        </p:txBody>
      </p:sp>
      <p:sp>
        <p:nvSpPr>
          <p:cNvPr id="8" name="Rectangle 33">
            <a:extLst>
              <a:ext uri="{FF2B5EF4-FFF2-40B4-BE49-F238E27FC236}">
                <a16:creationId xmlns:a16="http://schemas.microsoft.com/office/drawing/2014/main" id="{0901527C-C6E7-4CD9-99C0-C2E879AD5DA1}"/>
              </a:ext>
            </a:extLst>
          </p:cNvPr>
          <p:cNvSpPr/>
          <p:nvPr/>
        </p:nvSpPr>
        <p:spPr>
          <a:xfrm>
            <a:off x="1250880" y="3284362"/>
            <a:ext cx="2839905" cy="757130"/>
          </a:xfrm>
          <a:prstGeom prst="rect">
            <a:avLst/>
          </a:prstGeom>
        </p:spPr>
        <p:txBody>
          <a:bodyPr wrap="square">
            <a:spAutoFit/>
          </a:bodyPr>
          <a:lstStyle/>
          <a:p>
            <a:pPr>
              <a:lnSpc>
                <a:spcPct val="90000"/>
              </a:lnSpc>
            </a:pPr>
            <a:r>
              <a:rPr lang="es-AR" sz="1600" dirty="0">
                <a:solidFill>
                  <a:srgbClr val="931970"/>
                </a:solidFill>
              </a:rPr>
              <a:t>@Before</a:t>
            </a:r>
          </a:p>
          <a:p>
            <a:pPr>
              <a:lnSpc>
                <a:spcPct val="90000"/>
              </a:lnSpc>
            </a:pPr>
            <a:r>
              <a:rPr lang="es-AR" sz="1600" dirty="0"/>
              <a:t>Se ejecuta antes de cada método de Test. </a:t>
            </a:r>
          </a:p>
        </p:txBody>
      </p:sp>
      <p:sp>
        <p:nvSpPr>
          <p:cNvPr id="9" name="Oval 35">
            <a:extLst>
              <a:ext uri="{FF2B5EF4-FFF2-40B4-BE49-F238E27FC236}">
                <a16:creationId xmlns:a16="http://schemas.microsoft.com/office/drawing/2014/main" id="{AB83D591-CA4F-43D4-B6B4-0B3E69F1A80D}"/>
              </a:ext>
            </a:extLst>
          </p:cNvPr>
          <p:cNvSpPr/>
          <p:nvPr/>
        </p:nvSpPr>
        <p:spPr>
          <a:xfrm>
            <a:off x="294545" y="1916382"/>
            <a:ext cx="873178" cy="1006228"/>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0" name="Picture 36">
            <a:extLst>
              <a:ext uri="{FF2B5EF4-FFF2-40B4-BE49-F238E27FC236}">
                <a16:creationId xmlns:a16="http://schemas.microsoft.com/office/drawing/2014/main" id="{DBB1C763-5DE1-4079-986A-1777FEC3B592}"/>
              </a:ext>
            </a:extLst>
          </p:cNvPr>
          <p:cNvPicPr>
            <a:picLocks noChangeAspect="1"/>
          </p:cNvPicPr>
          <p:nvPr/>
        </p:nvPicPr>
        <p:blipFill>
          <a:blip r:embed="rId2"/>
          <a:stretch>
            <a:fillRect/>
          </a:stretch>
        </p:blipFill>
        <p:spPr>
          <a:xfrm>
            <a:off x="402329" y="2242214"/>
            <a:ext cx="657609" cy="430669"/>
          </a:xfrm>
          <a:prstGeom prst="rect">
            <a:avLst/>
          </a:prstGeom>
        </p:spPr>
      </p:pic>
      <p:sp>
        <p:nvSpPr>
          <p:cNvPr id="11" name="Oval 38">
            <a:extLst>
              <a:ext uri="{FF2B5EF4-FFF2-40B4-BE49-F238E27FC236}">
                <a16:creationId xmlns:a16="http://schemas.microsoft.com/office/drawing/2014/main" id="{E64BA5AB-490B-4F0F-B305-F296B5E26020}"/>
              </a:ext>
            </a:extLst>
          </p:cNvPr>
          <p:cNvSpPr/>
          <p:nvPr/>
        </p:nvSpPr>
        <p:spPr>
          <a:xfrm>
            <a:off x="4053727" y="1948562"/>
            <a:ext cx="873178" cy="87317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2" name="Picture 39">
            <a:extLst>
              <a:ext uri="{FF2B5EF4-FFF2-40B4-BE49-F238E27FC236}">
                <a16:creationId xmlns:a16="http://schemas.microsoft.com/office/drawing/2014/main" id="{7880332A-55AD-40CF-ABF5-BAD16F5B3D01}"/>
              </a:ext>
            </a:extLst>
          </p:cNvPr>
          <p:cNvPicPr>
            <a:picLocks noChangeAspect="1"/>
          </p:cNvPicPr>
          <p:nvPr/>
        </p:nvPicPr>
        <p:blipFill>
          <a:blip r:embed="rId3"/>
          <a:stretch>
            <a:fillRect/>
          </a:stretch>
        </p:blipFill>
        <p:spPr>
          <a:xfrm>
            <a:off x="4216564" y="2118199"/>
            <a:ext cx="547506" cy="533904"/>
          </a:xfrm>
          <a:prstGeom prst="rect">
            <a:avLst/>
          </a:prstGeom>
        </p:spPr>
      </p:pic>
      <p:sp>
        <p:nvSpPr>
          <p:cNvPr id="13" name="Oval 41">
            <a:extLst>
              <a:ext uri="{FF2B5EF4-FFF2-40B4-BE49-F238E27FC236}">
                <a16:creationId xmlns:a16="http://schemas.microsoft.com/office/drawing/2014/main" id="{B6BA338C-FF18-47B4-A157-EAE09AC47880}"/>
              </a:ext>
            </a:extLst>
          </p:cNvPr>
          <p:cNvSpPr/>
          <p:nvPr/>
        </p:nvSpPr>
        <p:spPr>
          <a:xfrm>
            <a:off x="294545" y="3057336"/>
            <a:ext cx="873178" cy="1006228"/>
          </a:xfrm>
          <a:prstGeom prst="ellipse">
            <a:avLst/>
          </a:prstGeom>
          <a:solidFill>
            <a:srgbClr val="9319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4" name="Picture 42">
            <a:extLst>
              <a:ext uri="{FF2B5EF4-FFF2-40B4-BE49-F238E27FC236}">
                <a16:creationId xmlns:a16="http://schemas.microsoft.com/office/drawing/2014/main" id="{22928665-5128-4E29-9771-E3AE1BB631EB}"/>
              </a:ext>
            </a:extLst>
          </p:cNvPr>
          <p:cNvPicPr>
            <a:picLocks noChangeAspect="1"/>
          </p:cNvPicPr>
          <p:nvPr/>
        </p:nvPicPr>
        <p:blipFill>
          <a:blip r:embed="rId4"/>
          <a:stretch>
            <a:fillRect/>
          </a:stretch>
        </p:blipFill>
        <p:spPr>
          <a:xfrm>
            <a:off x="474489" y="3344079"/>
            <a:ext cx="513289" cy="499715"/>
          </a:xfrm>
          <a:prstGeom prst="rect">
            <a:avLst/>
          </a:prstGeom>
        </p:spPr>
      </p:pic>
      <p:sp>
        <p:nvSpPr>
          <p:cNvPr id="15" name="Oval 44">
            <a:extLst>
              <a:ext uri="{FF2B5EF4-FFF2-40B4-BE49-F238E27FC236}">
                <a16:creationId xmlns:a16="http://schemas.microsoft.com/office/drawing/2014/main" id="{E38C708A-2233-4A17-8BD3-A22FC276B24F}"/>
              </a:ext>
            </a:extLst>
          </p:cNvPr>
          <p:cNvSpPr/>
          <p:nvPr/>
        </p:nvSpPr>
        <p:spPr>
          <a:xfrm>
            <a:off x="294545" y="4161298"/>
            <a:ext cx="873178" cy="1006228"/>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6" name="Picture 45">
            <a:extLst>
              <a:ext uri="{FF2B5EF4-FFF2-40B4-BE49-F238E27FC236}">
                <a16:creationId xmlns:a16="http://schemas.microsoft.com/office/drawing/2014/main" id="{49D2B58E-1250-4FF7-9755-DD0D6366CEFE}"/>
              </a:ext>
            </a:extLst>
          </p:cNvPr>
          <p:cNvPicPr>
            <a:picLocks noChangeAspect="1"/>
          </p:cNvPicPr>
          <p:nvPr/>
        </p:nvPicPr>
        <p:blipFill>
          <a:blip r:embed="rId5"/>
          <a:stretch>
            <a:fillRect/>
          </a:stretch>
        </p:blipFill>
        <p:spPr>
          <a:xfrm>
            <a:off x="442772" y="4354697"/>
            <a:ext cx="576724" cy="664602"/>
          </a:xfrm>
          <a:prstGeom prst="rect">
            <a:avLst/>
          </a:prstGeom>
        </p:spPr>
      </p:pic>
      <p:sp>
        <p:nvSpPr>
          <p:cNvPr id="17" name="Oval 47">
            <a:extLst>
              <a:ext uri="{FF2B5EF4-FFF2-40B4-BE49-F238E27FC236}">
                <a16:creationId xmlns:a16="http://schemas.microsoft.com/office/drawing/2014/main" id="{E695A968-DF9A-472F-B6FB-8B040A455FD1}"/>
              </a:ext>
            </a:extLst>
          </p:cNvPr>
          <p:cNvSpPr/>
          <p:nvPr/>
        </p:nvSpPr>
        <p:spPr>
          <a:xfrm>
            <a:off x="4053727" y="3089516"/>
            <a:ext cx="873178" cy="873178"/>
          </a:xfrm>
          <a:prstGeom prst="ellipse">
            <a:avLst/>
          </a:prstGeom>
          <a:solidFill>
            <a:srgbClr val="78B8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18" name="Picture 48">
            <a:extLst>
              <a:ext uri="{FF2B5EF4-FFF2-40B4-BE49-F238E27FC236}">
                <a16:creationId xmlns:a16="http://schemas.microsoft.com/office/drawing/2014/main" id="{D0313E19-C666-4481-9A11-D5E5B41F57DF}"/>
              </a:ext>
            </a:extLst>
          </p:cNvPr>
          <p:cNvPicPr>
            <a:picLocks noChangeAspect="1"/>
          </p:cNvPicPr>
          <p:nvPr/>
        </p:nvPicPr>
        <p:blipFill>
          <a:blip r:embed="rId6"/>
          <a:stretch>
            <a:fillRect/>
          </a:stretch>
        </p:blipFill>
        <p:spPr>
          <a:xfrm>
            <a:off x="4162874" y="3354905"/>
            <a:ext cx="654884" cy="342402"/>
          </a:xfrm>
          <a:prstGeom prst="rect">
            <a:avLst/>
          </a:prstGeom>
        </p:spPr>
      </p:pic>
      <p:sp>
        <p:nvSpPr>
          <p:cNvPr id="19" name="Oval 50">
            <a:extLst>
              <a:ext uri="{FF2B5EF4-FFF2-40B4-BE49-F238E27FC236}">
                <a16:creationId xmlns:a16="http://schemas.microsoft.com/office/drawing/2014/main" id="{5D75277F-67ED-4CDE-8259-ACFC5BB430B6}"/>
              </a:ext>
            </a:extLst>
          </p:cNvPr>
          <p:cNvSpPr/>
          <p:nvPr/>
        </p:nvSpPr>
        <p:spPr>
          <a:xfrm>
            <a:off x="4053727" y="4193478"/>
            <a:ext cx="873178" cy="873178"/>
          </a:xfrm>
          <a:prstGeom prst="ellipse">
            <a:avLst/>
          </a:prstGeom>
          <a:solidFill>
            <a:srgbClr val="9319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pic>
        <p:nvPicPr>
          <p:cNvPr id="20" name="Picture 51">
            <a:extLst>
              <a:ext uri="{FF2B5EF4-FFF2-40B4-BE49-F238E27FC236}">
                <a16:creationId xmlns:a16="http://schemas.microsoft.com/office/drawing/2014/main" id="{F0CDB582-FD7F-43B7-AF23-C361C5006872}"/>
              </a:ext>
            </a:extLst>
          </p:cNvPr>
          <p:cNvPicPr>
            <a:picLocks noChangeAspect="1"/>
          </p:cNvPicPr>
          <p:nvPr/>
        </p:nvPicPr>
        <p:blipFill>
          <a:blip r:embed="rId7"/>
          <a:stretch>
            <a:fillRect/>
          </a:stretch>
        </p:blipFill>
        <p:spPr>
          <a:xfrm>
            <a:off x="4286950" y="4386304"/>
            <a:ext cx="406735" cy="487525"/>
          </a:xfrm>
          <a:prstGeom prst="rect">
            <a:avLst/>
          </a:prstGeom>
        </p:spPr>
      </p:pic>
      <p:pic>
        <p:nvPicPr>
          <p:cNvPr id="22" name="Imagen 21">
            <a:extLst>
              <a:ext uri="{FF2B5EF4-FFF2-40B4-BE49-F238E27FC236}">
                <a16:creationId xmlns:a16="http://schemas.microsoft.com/office/drawing/2014/main" id="{B2A20BD1-4288-4F4A-9B17-F0AEC14866A4}"/>
              </a:ext>
            </a:extLst>
          </p:cNvPr>
          <p:cNvPicPr>
            <a:picLocks noChangeAspect="1"/>
          </p:cNvPicPr>
          <p:nvPr/>
        </p:nvPicPr>
        <p:blipFill rotWithShape="1">
          <a:blip r:embed="rId8"/>
          <a:srcRect r="24275"/>
          <a:stretch/>
        </p:blipFill>
        <p:spPr>
          <a:xfrm>
            <a:off x="7891560" y="952708"/>
            <a:ext cx="4061998" cy="5262567"/>
          </a:xfrm>
          <a:prstGeom prst="rect">
            <a:avLst/>
          </a:prstGeom>
        </p:spPr>
      </p:pic>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106438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additive="base">
                                        <p:cTn id="67" dur="500" fill="hold"/>
                                        <p:tgtEl>
                                          <p:spTgt spid="3"/>
                                        </p:tgtEl>
                                        <p:attrNameLst>
                                          <p:attrName>ppt_x</p:attrName>
                                        </p:attrNameLst>
                                      </p:cBhvr>
                                      <p:tavLst>
                                        <p:tav tm="0">
                                          <p:val>
                                            <p:strVal val="#ppt_x"/>
                                          </p:val>
                                        </p:tav>
                                        <p:tav tm="100000">
                                          <p:val>
                                            <p:strVal val="#ppt_x"/>
                                          </p:val>
                                        </p:tav>
                                      </p:tavLst>
                                    </p:anim>
                                    <p:anim calcmode="lin" valueType="num">
                                      <p:cBhvr additive="base">
                                        <p:cTn id="68" dur="500" fill="hold"/>
                                        <p:tgtEl>
                                          <p:spTgt spid="3"/>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additive="base">
                                        <p:cTn id="71" dur="500" fill="hold"/>
                                        <p:tgtEl>
                                          <p:spTgt spid="12"/>
                                        </p:tgtEl>
                                        <p:attrNameLst>
                                          <p:attrName>ppt_x</p:attrName>
                                        </p:attrNameLst>
                                      </p:cBhvr>
                                      <p:tavLst>
                                        <p:tav tm="0">
                                          <p:val>
                                            <p:strVal val="#ppt_x"/>
                                          </p:val>
                                        </p:tav>
                                        <p:tav tm="100000">
                                          <p:val>
                                            <p:strVal val="#ppt_x"/>
                                          </p:val>
                                        </p:tav>
                                      </p:tavLst>
                                    </p:anim>
                                    <p:anim calcmode="lin" valueType="num">
                                      <p:cBhvr additive="base">
                                        <p:cTn id="72" dur="500" fill="hold"/>
                                        <p:tgtEl>
                                          <p:spTgt spid="1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additive="base">
                                        <p:cTn id="79" dur="500" fill="hold"/>
                                        <p:tgtEl>
                                          <p:spTgt spid="2"/>
                                        </p:tgtEl>
                                        <p:attrNameLst>
                                          <p:attrName>ppt_x</p:attrName>
                                        </p:attrNameLst>
                                      </p:cBhvr>
                                      <p:tavLst>
                                        <p:tav tm="0">
                                          <p:val>
                                            <p:strVal val="#ppt_x"/>
                                          </p:val>
                                        </p:tav>
                                        <p:tav tm="100000">
                                          <p:val>
                                            <p:strVal val="#ppt_x"/>
                                          </p:val>
                                        </p:tav>
                                      </p:tavLst>
                                    </p:anim>
                                    <p:anim calcmode="lin" valueType="num">
                                      <p:cBhvr additive="base">
                                        <p:cTn id="80" dur="500" fill="hold"/>
                                        <p:tgtEl>
                                          <p:spTgt spid="2"/>
                                        </p:tgtEl>
                                        <p:attrNameLst>
                                          <p:attrName>ppt_y</p:attrName>
                                        </p:attrNameLst>
                                      </p:cBhvr>
                                      <p:tavLst>
                                        <p:tav tm="0">
                                          <p:val>
                                            <p:strVal val="1+#ppt_h/2"/>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animBg="1"/>
      <p:bldP spid="11" grpId="0" animBg="1"/>
      <p:bldP spid="13" grpId="0" animBg="1"/>
      <p:bldP spid="15" grpId="0" animBg="1"/>
      <p:bldP spid="17"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5987988" y="3105834"/>
            <a:ext cx="3775777"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Serenity con Junit</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2290126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FC9E-FEAA-4B7F-86D7-A0B7D4C70149}"/>
              </a:ext>
            </a:extLst>
          </p:cNvPr>
          <p:cNvSpPr txBox="1">
            <a:spLocks/>
          </p:cNvSpPr>
          <p:nvPr/>
        </p:nvSpPr>
        <p:spPr>
          <a:xfrm>
            <a:off x="-528736" y="1176961"/>
            <a:ext cx="4767005" cy="601618"/>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s-AR" sz="1600" dirty="0">
                <a:solidFill>
                  <a:schemeClr val="bg2"/>
                </a:solidFill>
              </a:rPr>
              <a:t>Integración Básica con Serenity </a:t>
            </a:r>
            <a:endParaRPr lang="en-US" sz="1600" dirty="0">
              <a:solidFill>
                <a:schemeClr val="bg2"/>
              </a:solidFill>
            </a:endParaRPr>
          </a:p>
        </p:txBody>
      </p:sp>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3">
            <a:extLst>
              <a:ext uri="{FF2B5EF4-FFF2-40B4-BE49-F238E27FC236}">
                <a16:creationId xmlns:a16="http://schemas.microsoft.com/office/drawing/2014/main" id="{4DB82312-83EA-405D-BEFB-3551959BF785}"/>
              </a:ext>
            </a:extLst>
          </p:cNvPr>
          <p:cNvSpPr txBox="1"/>
          <p:nvPr/>
        </p:nvSpPr>
        <p:spPr>
          <a:xfrm>
            <a:off x="428130" y="2204772"/>
            <a:ext cx="7787075" cy="2145908"/>
          </a:xfrm>
          <a:prstGeom prst="rect">
            <a:avLst/>
          </a:prstGeom>
          <a:noFill/>
        </p:spPr>
        <p:txBody>
          <a:bodyPr wrap="square" rtlCol="0">
            <a:spAutoFit/>
          </a:bodyPr>
          <a:lstStyle/>
          <a:p>
            <a:endParaRPr lang="en-US" sz="1600" dirty="0">
              <a:solidFill>
                <a:srgbClr val="0070C0"/>
              </a:solidFill>
            </a:endParaRPr>
          </a:p>
          <a:p>
            <a:pPr marL="342900" indent="-342900">
              <a:lnSpc>
                <a:spcPct val="150000"/>
              </a:lnSpc>
              <a:buFont typeface="+mj-lt"/>
              <a:buAutoNum type="arabicPeriod"/>
            </a:pPr>
            <a:r>
              <a:rPr lang="es-ES" sz="1600" dirty="0"/>
              <a:t>Ejecuta la prueba JUnit con el runner de pruebas Serenity</a:t>
            </a:r>
            <a:r>
              <a:rPr lang="es-AR" sz="1600" dirty="0"/>
              <a:t>.</a:t>
            </a:r>
          </a:p>
          <a:p>
            <a:pPr marL="342900" indent="-342900">
              <a:lnSpc>
                <a:spcPct val="150000"/>
              </a:lnSpc>
              <a:buFont typeface="+mj-lt"/>
              <a:buAutoNum type="arabicPeriod"/>
            </a:pPr>
            <a:r>
              <a:rPr lang="es-ES" sz="1600" dirty="0"/>
              <a:t>La @Steps annotation marca una biblioteca de pasos de Serenity.</a:t>
            </a:r>
          </a:p>
          <a:p>
            <a:pPr marL="342900" indent="-342900">
              <a:lnSpc>
                <a:spcPct val="150000"/>
              </a:lnSpc>
              <a:buFont typeface="+mj-lt"/>
              <a:buAutoNum type="arabicPeriod"/>
            </a:pPr>
            <a:r>
              <a:rPr lang="es-ES" sz="1600" dirty="0"/>
              <a:t>La @Title annotation  le permite proporcionar su propio título </a:t>
            </a:r>
          </a:p>
          <a:p>
            <a:pPr>
              <a:lnSpc>
                <a:spcPct val="150000"/>
              </a:lnSpc>
            </a:pPr>
            <a:r>
              <a:rPr lang="es-ES" sz="1600" dirty="0"/>
              <a:t>para esta prueba en los informes de prueba.</a:t>
            </a:r>
          </a:p>
          <a:p>
            <a:pPr>
              <a:lnSpc>
                <a:spcPct val="150000"/>
              </a:lnSpc>
            </a:pPr>
            <a:endParaRPr lang="es-AR" sz="1600" dirty="0"/>
          </a:p>
        </p:txBody>
      </p:sp>
      <p:sp>
        <p:nvSpPr>
          <p:cNvPr id="25" name="CuadroTexto 24">
            <a:extLst>
              <a:ext uri="{FF2B5EF4-FFF2-40B4-BE49-F238E27FC236}">
                <a16:creationId xmlns:a16="http://schemas.microsoft.com/office/drawing/2014/main" id="{3857A0AB-BD00-404C-8936-A1BE1009850B}"/>
              </a:ext>
            </a:extLst>
          </p:cNvPr>
          <p:cNvSpPr txBox="1"/>
          <p:nvPr/>
        </p:nvSpPr>
        <p:spPr>
          <a:xfrm>
            <a:off x="709554" y="6092949"/>
            <a:ext cx="7218451" cy="338554"/>
          </a:xfrm>
          <a:prstGeom prst="rect">
            <a:avLst/>
          </a:prstGeom>
          <a:noFill/>
        </p:spPr>
        <p:txBody>
          <a:bodyPr wrap="none" rtlCol="0">
            <a:spAutoFit/>
          </a:bodyPr>
          <a:lstStyle/>
          <a:p>
            <a:r>
              <a:rPr lang="es-ES" sz="1600" dirty="0">
                <a:solidFill>
                  <a:srgbClr val="202124"/>
                </a:solidFill>
              </a:rPr>
              <a:t>Fuente: </a:t>
            </a:r>
            <a:r>
              <a:rPr lang="es-ES" sz="1600" dirty="0">
                <a:solidFill>
                  <a:srgbClr val="202124"/>
                </a:solidFill>
                <a:hlinkClick r:id="rId2"/>
              </a:rPr>
              <a:t>https://serenity-bdd.github.io/theserenitybook/latest/junit-basic.html</a:t>
            </a:r>
            <a:r>
              <a:rPr lang="es-ES" sz="1600" dirty="0">
                <a:solidFill>
                  <a:srgbClr val="202124"/>
                </a:solidFill>
              </a:rPr>
              <a:t> </a:t>
            </a:r>
            <a:endParaRPr lang="es-AR" sz="1600" dirty="0"/>
          </a:p>
        </p:txBody>
      </p:sp>
      <p:pic>
        <p:nvPicPr>
          <p:cNvPr id="27" name="Imagen 26">
            <a:extLst>
              <a:ext uri="{FF2B5EF4-FFF2-40B4-BE49-F238E27FC236}">
                <a16:creationId xmlns:a16="http://schemas.microsoft.com/office/drawing/2014/main" id="{CA81F6E0-522B-4FF6-AE08-FDC793261DB1}"/>
              </a:ext>
            </a:extLst>
          </p:cNvPr>
          <p:cNvPicPr>
            <a:picLocks noChangeAspect="1"/>
          </p:cNvPicPr>
          <p:nvPr/>
        </p:nvPicPr>
        <p:blipFill>
          <a:blip r:embed="rId3"/>
          <a:stretch>
            <a:fillRect/>
          </a:stretch>
        </p:blipFill>
        <p:spPr>
          <a:xfrm>
            <a:off x="6852084" y="1736733"/>
            <a:ext cx="5022481" cy="3492388"/>
          </a:xfrm>
          <a:prstGeom prst="rect">
            <a:avLst/>
          </a:prstGeom>
        </p:spPr>
      </p:pic>
    </p:spTree>
    <p:extLst>
      <p:ext uri="{BB962C8B-B14F-4D97-AF65-F5344CB8AC3E}">
        <p14:creationId xmlns:p14="http://schemas.microsoft.com/office/powerpoint/2010/main" val="39487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04F38A71-04FF-4E4D-98B3-CB911D746286}"/>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5" name="TextBox 3">
            <a:extLst>
              <a:ext uri="{FF2B5EF4-FFF2-40B4-BE49-F238E27FC236}">
                <a16:creationId xmlns:a16="http://schemas.microsoft.com/office/drawing/2014/main" id="{10E72A36-38DF-4F2F-93D1-6449262ED63B}"/>
              </a:ext>
            </a:extLst>
          </p:cNvPr>
          <p:cNvSpPr txBox="1"/>
          <p:nvPr/>
        </p:nvSpPr>
        <p:spPr>
          <a:xfrm>
            <a:off x="830152" y="1591195"/>
            <a:ext cx="10182405" cy="1531445"/>
          </a:xfrm>
          <a:prstGeom prst="rect">
            <a:avLst/>
          </a:prstGeom>
          <a:noFill/>
        </p:spPr>
        <p:txBody>
          <a:bodyPr wrap="square" rtlCol="0">
            <a:spAutoFit/>
          </a:bodyPr>
          <a:lstStyle/>
          <a:p>
            <a:pPr>
              <a:lnSpc>
                <a:spcPct val="150000"/>
              </a:lnSpc>
            </a:pPr>
            <a:r>
              <a:rPr lang="es-ES" sz="1600" dirty="0"/>
              <a:t>Utiliza la API de WebElementFacade para tratar con elementos web, proporcionando algunas características adicionales de uso común que no se proporcionan de forma inmediata por la API de WebDriver. </a:t>
            </a:r>
          </a:p>
          <a:p>
            <a:pPr>
              <a:lnSpc>
                <a:spcPct val="150000"/>
              </a:lnSpc>
            </a:pPr>
            <a:r>
              <a:rPr lang="es-ES" sz="1600" dirty="0"/>
              <a:t>WebElementFacades son en gran medida intercambiables con WebElements, simplemente declara una variable de tipo en WebElementFacade en lugar de tipo WebElement. </a:t>
            </a:r>
            <a:endParaRPr lang="es-AR" sz="1600" dirty="0"/>
          </a:p>
        </p:txBody>
      </p:sp>
      <p:pic>
        <p:nvPicPr>
          <p:cNvPr id="26" name="Imagen 25">
            <a:extLst>
              <a:ext uri="{FF2B5EF4-FFF2-40B4-BE49-F238E27FC236}">
                <a16:creationId xmlns:a16="http://schemas.microsoft.com/office/drawing/2014/main" id="{8C5A0B1E-56C5-4C92-95AF-E8EACE7559BF}"/>
              </a:ext>
            </a:extLst>
          </p:cNvPr>
          <p:cNvPicPr>
            <a:picLocks noChangeAspect="1"/>
          </p:cNvPicPr>
          <p:nvPr/>
        </p:nvPicPr>
        <p:blipFill>
          <a:blip r:embed="rId2"/>
          <a:stretch>
            <a:fillRect/>
          </a:stretch>
        </p:blipFill>
        <p:spPr>
          <a:xfrm>
            <a:off x="3122777" y="3275820"/>
            <a:ext cx="5026331" cy="2024894"/>
          </a:xfrm>
          <a:prstGeom prst="rect">
            <a:avLst/>
          </a:prstGeom>
        </p:spPr>
      </p:pic>
      <p:sp>
        <p:nvSpPr>
          <p:cNvPr id="27" name="TextBox 3">
            <a:extLst>
              <a:ext uri="{FF2B5EF4-FFF2-40B4-BE49-F238E27FC236}">
                <a16:creationId xmlns:a16="http://schemas.microsoft.com/office/drawing/2014/main" id="{0A9FC604-62C9-4C19-91A8-23E19EF886C9}"/>
              </a:ext>
            </a:extLst>
          </p:cNvPr>
          <p:cNvSpPr txBox="1"/>
          <p:nvPr/>
        </p:nvSpPr>
        <p:spPr>
          <a:xfrm>
            <a:off x="1166191" y="5453894"/>
            <a:ext cx="10723385" cy="1077218"/>
          </a:xfrm>
          <a:prstGeom prst="rect">
            <a:avLst/>
          </a:prstGeom>
          <a:noFill/>
        </p:spPr>
        <p:txBody>
          <a:bodyPr wrap="square" rtlCol="0">
            <a:spAutoFit/>
          </a:bodyPr>
          <a:lstStyle/>
          <a:p>
            <a:r>
              <a:rPr lang="es-ES" sz="1600" dirty="0"/>
              <a:t>Referencia </a:t>
            </a:r>
            <a:r>
              <a:rPr lang="es-ES" sz="1600" dirty="0" err="1"/>
              <a:t>Selenium</a:t>
            </a:r>
            <a:r>
              <a:rPr lang="es-ES" sz="1600" dirty="0"/>
              <a:t>: </a:t>
            </a:r>
            <a:r>
              <a:rPr lang="es-AR" sz="1600" dirty="0">
                <a:hlinkClick r:id="rId3"/>
              </a:rPr>
              <a:t>https://www.selenium.dev/documentation/es/webdriver/</a:t>
            </a:r>
            <a:endParaRPr lang="es-AR" sz="1600" dirty="0"/>
          </a:p>
          <a:p>
            <a:r>
              <a:rPr lang="es-ES" sz="1600" dirty="0"/>
              <a:t>Referencia Serenity: </a:t>
            </a:r>
            <a:r>
              <a:rPr lang="es-ES" sz="1600" dirty="0">
                <a:hlinkClick r:id="rId4"/>
              </a:rPr>
              <a:t>https://serenity-bdd.github.io/theserenitybook/latest/junit.html</a:t>
            </a:r>
            <a:r>
              <a:rPr lang="es-ES" sz="1600" dirty="0"/>
              <a:t> </a:t>
            </a:r>
          </a:p>
          <a:p>
            <a:r>
              <a:rPr lang="es-ES" sz="1600" dirty="0"/>
              <a:t>Complemento </a:t>
            </a:r>
            <a:r>
              <a:rPr lang="es-ES" sz="1600" dirty="0" err="1"/>
              <a:t>Chropath</a:t>
            </a:r>
            <a:r>
              <a:rPr lang="es-ES" sz="1600" dirty="0"/>
              <a:t>: </a:t>
            </a:r>
            <a:r>
              <a:rPr lang="es-AR" sz="1600" dirty="0">
                <a:hlinkClick r:id="rId5"/>
              </a:rPr>
              <a:t>https://chrome.google.com/webstore/detail/chropath/ljngjbnaijcbncmcnjfhigebomdlkcjo</a:t>
            </a:r>
            <a:endParaRPr lang="es-AR" sz="1600" dirty="0"/>
          </a:p>
          <a:p>
            <a:endParaRPr lang="es-ES" sz="1600" dirty="0"/>
          </a:p>
        </p:txBody>
      </p:sp>
      <p:sp>
        <p:nvSpPr>
          <p:cNvPr id="29" name="Title 1">
            <a:extLst>
              <a:ext uri="{FF2B5EF4-FFF2-40B4-BE49-F238E27FC236}">
                <a16:creationId xmlns:a16="http://schemas.microsoft.com/office/drawing/2014/main" id="{011A11AF-F7BF-407A-9006-E5CB90670EBE}"/>
              </a:ext>
            </a:extLst>
          </p:cNvPr>
          <p:cNvSpPr txBox="1">
            <a:spLocks/>
          </p:cNvSpPr>
          <p:nvPr/>
        </p:nvSpPr>
        <p:spPr>
          <a:xfrm>
            <a:off x="89232" y="847455"/>
            <a:ext cx="2508480" cy="817563"/>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s-AR" sz="1600" dirty="0">
                <a:solidFill>
                  <a:schemeClr val="bg2"/>
                </a:solidFill>
              </a:rPr>
              <a:t>Webdriver</a:t>
            </a:r>
            <a:endParaRPr lang="en-US" sz="1600" dirty="0">
              <a:solidFill>
                <a:schemeClr val="bg2"/>
              </a:solidFill>
            </a:endParaRPr>
          </a:p>
        </p:txBody>
      </p:sp>
    </p:spTree>
    <p:extLst>
      <p:ext uri="{BB962C8B-B14F-4D97-AF65-F5344CB8AC3E}">
        <p14:creationId xmlns:p14="http://schemas.microsoft.com/office/powerpoint/2010/main" val="19088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04F38A71-04FF-4E4D-98B3-CB911D746286}"/>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7" name="TextBox 3">
            <a:extLst>
              <a:ext uri="{FF2B5EF4-FFF2-40B4-BE49-F238E27FC236}">
                <a16:creationId xmlns:a16="http://schemas.microsoft.com/office/drawing/2014/main" id="{0A9FC604-62C9-4C19-91A8-23E19EF886C9}"/>
              </a:ext>
            </a:extLst>
          </p:cNvPr>
          <p:cNvSpPr txBox="1"/>
          <p:nvPr/>
        </p:nvSpPr>
        <p:spPr>
          <a:xfrm>
            <a:off x="1166191" y="5453894"/>
            <a:ext cx="10723385" cy="584775"/>
          </a:xfrm>
          <a:prstGeom prst="rect">
            <a:avLst/>
          </a:prstGeom>
          <a:noFill/>
        </p:spPr>
        <p:txBody>
          <a:bodyPr wrap="square" rtlCol="0">
            <a:spAutoFit/>
          </a:bodyPr>
          <a:lstStyle/>
          <a:p>
            <a:r>
              <a:rPr lang="es-ES" sz="1600" dirty="0"/>
              <a:t>Referencia Serenity: </a:t>
            </a:r>
            <a:r>
              <a:rPr lang="es-ES" sz="1600" dirty="0">
                <a:hlinkClick r:id="rId2"/>
              </a:rPr>
              <a:t>https://serenity-bdd.github.io/theserenitybook/latest/junit.html</a:t>
            </a:r>
            <a:r>
              <a:rPr lang="es-ES" sz="1600" dirty="0"/>
              <a:t> </a:t>
            </a:r>
          </a:p>
          <a:p>
            <a:endParaRPr lang="es-ES" sz="1600" dirty="0"/>
          </a:p>
        </p:txBody>
      </p:sp>
      <p:pic>
        <p:nvPicPr>
          <p:cNvPr id="2" name="Imagen 1">
            <a:extLst>
              <a:ext uri="{FF2B5EF4-FFF2-40B4-BE49-F238E27FC236}">
                <a16:creationId xmlns:a16="http://schemas.microsoft.com/office/drawing/2014/main" id="{55FF120C-F83C-40F9-8C69-26F8D2E46942}"/>
              </a:ext>
            </a:extLst>
          </p:cNvPr>
          <p:cNvPicPr>
            <a:picLocks noChangeAspect="1"/>
          </p:cNvPicPr>
          <p:nvPr/>
        </p:nvPicPr>
        <p:blipFill>
          <a:blip r:embed="rId3"/>
          <a:stretch>
            <a:fillRect/>
          </a:stretch>
        </p:blipFill>
        <p:spPr>
          <a:xfrm>
            <a:off x="445765" y="1340768"/>
            <a:ext cx="5436666" cy="3198716"/>
          </a:xfrm>
          <a:prstGeom prst="rect">
            <a:avLst/>
          </a:prstGeom>
        </p:spPr>
      </p:pic>
      <p:sp>
        <p:nvSpPr>
          <p:cNvPr id="3" name="CuadroTexto 2">
            <a:extLst>
              <a:ext uri="{FF2B5EF4-FFF2-40B4-BE49-F238E27FC236}">
                <a16:creationId xmlns:a16="http://schemas.microsoft.com/office/drawing/2014/main" id="{2DEEF1E9-E869-4942-8BE1-0B6885B6F56B}"/>
              </a:ext>
            </a:extLst>
          </p:cNvPr>
          <p:cNvSpPr txBox="1"/>
          <p:nvPr/>
        </p:nvSpPr>
        <p:spPr>
          <a:xfrm>
            <a:off x="5965808" y="1373723"/>
            <a:ext cx="6226192" cy="3293209"/>
          </a:xfrm>
          <a:prstGeom prst="rect">
            <a:avLst/>
          </a:prstGeom>
          <a:noFill/>
        </p:spPr>
        <p:txBody>
          <a:bodyPr wrap="none" rtlCol="0">
            <a:spAutoFit/>
          </a:bodyPr>
          <a:lstStyle/>
          <a:p>
            <a:r>
              <a:rPr lang="es-AR" sz="1600" dirty="0"/>
              <a:t>@Managed: Declara una instancia de </a:t>
            </a:r>
            <a:r>
              <a:rPr lang="es-AR" sz="1600" dirty="0" err="1"/>
              <a:t>WebDriver</a:t>
            </a:r>
            <a:r>
              <a:rPr lang="es-AR" sz="1600" dirty="0"/>
              <a:t> que </a:t>
            </a:r>
          </a:p>
          <a:p>
            <a:r>
              <a:rPr lang="es-AR" sz="1600" dirty="0"/>
              <a:t>será administrada por Serenity.</a:t>
            </a:r>
          </a:p>
          <a:p>
            <a:endParaRPr lang="es-AR" sz="1600" dirty="0"/>
          </a:p>
          <a:p>
            <a:r>
              <a:rPr lang="es-AR" sz="1600" dirty="0"/>
              <a:t>La instancia de </a:t>
            </a:r>
            <a:r>
              <a:rPr lang="es-AR" sz="1600" dirty="0" err="1"/>
              <a:t>WebDriver</a:t>
            </a:r>
            <a:r>
              <a:rPr lang="es-AR" sz="1600" dirty="0"/>
              <a:t> (driver) se inicializará automáticamente</a:t>
            </a:r>
          </a:p>
          <a:p>
            <a:endParaRPr lang="es-AR" sz="1600" dirty="0"/>
          </a:p>
          <a:p>
            <a:r>
              <a:rPr lang="es-AR" sz="1600" dirty="0"/>
              <a:t>La @Managedanotación también proporciona varios </a:t>
            </a:r>
          </a:p>
          <a:p>
            <a:r>
              <a:rPr lang="es-AR" sz="1600" dirty="0"/>
              <a:t>parámetros útiles. </a:t>
            </a:r>
          </a:p>
          <a:p>
            <a:endParaRPr lang="es-AR" sz="1600" dirty="0"/>
          </a:p>
          <a:p>
            <a:r>
              <a:rPr lang="es-AR" sz="1600" dirty="0"/>
              <a:t>El driver parámetro le permite definir en que controlador </a:t>
            </a:r>
          </a:p>
          <a:p>
            <a:r>
              <a:rPr lang="es-AR" sz="1600" dirty="0" err="1"/>
              <a:t>WebDriver</a:t>
            </a:r>
            <a:r>
              <a:rPr lang="es-AR" sz="1600" dirty="0"/>
              <a:t> desea ejecutar estas pruebas.</a:t>
            </a:r>
          </a:p>
          <a:p>
            <a:r>
              <a:rPr lang="es-AR" sz="1600" dirty="0"/>
              <a:t>Los valores posibles incluyen </a:t>
            </a:r>
            <a:r>
              <a:rPr lang="es-AR" sz="1600" dirty="0" err="1"/>
              <a:t>firefox</a:t>
            </a:r>
            <a:r>
              <a:rPr lang="es-AR" sz="1600" dirty="0"/>
              <a:t> , </a:t>
            </a:r>
            <a:r>
              <a:rPr lang="es-AR" sz="1600" dirty="0" err="1"/>
              <a:t>chrome</a:t>
            </a:r>
            <a:r>
              <a:rPr lang="es-AR" sz="1600" dirty="0"/>
              <a:t> , </a:t>
            </a:r>
            <a:r>
              <a:rPr lang="es-AR" sz="1600" dirty="0" err="1"/>
              <a:t>iexplorer</a:t>
            </a:r>
            <a:r>
              <a:rPr lang="es-AR" sz="1600" dirty="0"/>
              <a:t> ,</a:t>
            </a:r>
          </a:p>
          <a:p>
            <a:r>
              <a:rPr lang="es-AR" sz="1600" dirty="0" err="1"/>
              <a:t>phantomjs</a:t>
            </a:r>
            <a:r>
              <a:rPr lang="es-AR" sz="1600" dirty="0"/>
              <a:t> , </a:t>
            </a:r>
            <a:r>
              <a:rPr lang="es-AR" sz="1600" dirty="0" err="1"/>
              <a:t>appium</a:t>
            </a:r>
            <a:r>
              <a:rPr lang="es-AR" sz="1600" dirty="0"/>
              <a:t> , etc.</a:t>
            </a:r>
          </a:p>
          <a:p>
            <a:endParaRPr lang="es-AR" sz="1600" dirty="0"/>
          </a:p>
        </p:txBody>
      </p:sp>
      <p:pic>
        <p:nvPicPr>
          <p:cNvPr id="4" name="Imagen 3">
            <a:extLst>
              <a:ext uri="{FF2B5EF4-FFF2-40B4-BE49-F238E27FC236}">
                <a16:creationId xmlns:a16="http://schemas.microsoft.com/office/drawing/2014/main" id="{D94F70F1-8397-48F2-B7A3-7E087C751871}"/>
              </a:ext>
            </a:extLst>
          </p:cNvPr>
          <p:cNvPicPr>
            <a:picLocks noChangeAspect="1"/>
          </p:cNvPicPr>
          <p:nvPr/>
        </p:nvPicPr>
        <p:blipFill>
          <a:blip r:embed="rId4"/>
          <a:stretch>
            <a:fillRect/>
          </a:stretch>
        </p:blipFill>
        <p:spPr>
          <a:xfrm>
            <a:off x="6960096" y="4626634"/>
            <a:ext cx="3695700" cy="619125"/>
          </a:xfrm>
          <a:prstGeom prst="rect">
            <a:avLst/>
          </a:prstGeom>
        </p:spPr>
      </p:pic>
    </p:spTree>
    <p:extLst>
      <p:ext uri="{BB962C8B-B14F-4D97-AF65-F5344CB8AC3E}">
        <p14:creationId xmlns:p14="http://schemas.microsoft.com/office/powerpoint/2010/main" val="217942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161453" y="2276872"/>
            <a:ext cx="7566880"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Serenity Page Object Model en Junit</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3124157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7" name="TextBox 3">
            <a:extLst>
              <a:ext uri="{FF2B5EF4-FFF2-40B4-BE49-F238E27FC236}">
                <a16:creationId xmlns:a16="http://schemas.microsoft.com/office/drawing/2014/main" id="{046FE8E8-2175-4182-94FE-7C352BE66A4D}"/>
              </a:ext>
            </a:extLst>
          </p:cNvPr>
          <p:cNvSpPr txBox="1"/>
          <p:nvPr/>
        </p:nvSpPr>
        <p:spPr>
          <a:xfrm>
            <a:off x="379593" y="834270"/>
            <a:ext cx="10314925" cy="422360"/>
          </a:xfrm>
          <a:prstGeom prst="rect">
            <a:avLst/>
          </a:prstGeom>
          <a:noFill/>
        </p:spPr>
        <p:txBody>
          <a:bodyPr wrap="square" rtlCol="0">
            <a:spAutoFit/>
          </a:bodyPr>
          <a:lstStyle/>
          <a:p>
            <a:pPr>
              <a:lnSpc>
                <a:spcPct val="150000"/>
              </a:lnSpc>
            </a:pPr>
            <a:r>
              <a:rPr lang="es-AR" sz="1600" spc="-1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Serenity</a:t>
            </a:r>
            <a:r>
              <a:rPr lang="es-AR" sz="1600" spc="-100" dirty="0">
                <a:solidFill>
                  <a:schemeClr val="bg2"/>
                </a:solidFill>
                <a:latin typeface="Open Sans" panose="020B0606030504020204" pitchFamily="34" charset="0"/>
                <a:ea typeface="Open Sans" panose="020B0606030504020204" pitchFamily="34" charset="0"/>
                <a:cs typeface="Open Sans" panose="020B0606030504020204" pitchFamily="34" charset="0"/>
              </a:rPr>
              <a:t> y Page </a:t>
            </a:r>
            <a:r>
              <a:rPr lang="es-AR" sz="1600" spc="-1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Object</a:t>
            </a:r>
            <a:endParaRPr lang="en-US" sz="1600" spc="-1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TextBox 3">
            <a:extLst>
              <a:ext uri="{FF2B5EF4-FFF2-40B4-BE49-F238E27FC236}">
                <a16:creationId xmlns:a16="http://schemas.microsoft.com/office/drawing/2014/main" id="{477842D3-DD41-4B1B-8D1A-8B911160D995}"/>
              </a:ext>
            </a:extLst>
          </p:cNvPr>
          <p:cNvSpPr txBox="1"/>
          <p:nvPr/>
        </p:nvSpPr>
        <p:spPr>
          <a:xfrm>
            <a:off x="227348" y="1376772"/>
            <a:ext cx="5018111" cy="4485010"/>
          </a:xfrm>
          <a:prstGeom prst="rect">
            <a:avLst/>
          </a:prstGeom>
          <a:noFill/>
        </p:spPr>
        <p:txBody>
          <a:bodyPr wrap="square" rtlCol="0">
            <a:spAutoFit/>
          </a:bodyPr>
          <a:lstStyle/>
          <a:p>
            <a:pPr>
              <a:lnSpc>
                <a:spcPct val="150000"/>
              </a:lnSpc>
            </a:pPr>
            <a:r>
              <a:rPr lang="es-ES" sz="1600" dirty="0"/>
              <a:t>La integración de JUnit Serenity proporciona un soporte especial para los objetos de página de Serenity. En particular, Serenity instanciará automáticamente cualquier campo de PageObject en su prueba JUnit. </a:t>
            </a:r>
          </a:p>
          <a:p>
            <a:pPr>
              <a:lnSpc>
                <a:spcPct val="150000"/>
              </a:lnSpc>
            </a:pPr>
            <a:endParaRPr lang="es-ES" sz="1600" dirty="0"/>
          </a:p>
          <a:p>
            <a:pPr>
              <a:lnSpc>
                <a:spcPct val="150000"/>
              </a:lnSpc>
            </a:pPr>
            <a:r>
              <a:rPr lang="es-ES" sz="1600" dirty="0"/>
              <a:t>Los objetos de página son una forma de aislar los detalles de implementación de una página web dentro de una clase, exponiendo solo métodos centrados en el negocio relacionados con esa página.</a:t>
            </a:r>
          </a:p>
          <a:p>
            <a:pPr>
              <a:lnSpc>
                <a:spcPct val="150000"/>
              </a:lnSpc>
            </a:pPr>
            <a:endParaRPr lang="es-AR" sz="1600" dirty="0"/>
          </a:p>
        </p:txBody>
      </p:sp>
      <p:pic>
        <p:nvPicPr>
          <p:cNvPr id="21" name="Imagen 20">
            <a:extLst>
              <a:ext uri="{FF2B5EF4-FFF2-40B4-BE49-F238E27FC236}">
                <a16:creationId xmlns:a16="http://schemas.microsoft.com/office/drawing/2014/main" id="{F002ABA2-FE75-4F0F-B98B-D1264DE00B3C}"/>
              </a:ext>
            </a:extLst>
          </p:cNvPr>
          <p:cNvPicPr>
            <a:picLocks noChangeAspect="1"/>
          </p:cNvPicPr>
          <p:nvPr/>
        </p:nvPicPr>
        <p:blipFill>
          <a:blip r:embed="rId2"/>
          <a:stretch>
            <a:fillRect/>
          </a:stretch>
        </p:blipFill>
        <p:spPr>
          <a:xfrm>
            <a:off x="5556484" y="834270"/>
            <a:ext cx="5400056" cy="3552367"/>
          </a:xfrm>
          <a:prstGeom prst="rect">
            <a:avLst/>
          </a:prstGeom>
        </p:spPr>
      </p:pic>
      <p:pic>
        <p:nvPicPr>
          <p:cNvPr id="30" name="Imagen 29">
            <a:extLst>
              <a:ext uri="{FF2B5EF4-FFF2-40B4-BE49-F238E27FC236}">
                <a16:creationId xmlns:a16="http://schemas.microsoft.com/office/drawing/2014/main" id="{6E37C33B-4A8F-4F41-81DF-654FC0ED54EE}"/>
              </a:ext>
            </a:extLst>
          </p:cNvPr>
          <p:cNvPicPr>
            <a:picLocks noChangeAspect="1"/>
          </p:cNvPicPr>
          <p:nvPr/>
        </p:nvPicPr>
        <p:blipFill>
          <a:blip r:embed="rId3"/>
          <a:stretch>
            <a:fillRect/>
          </a:stretch>
        </p:blipFill>
        <p:spPr>
          <a:xfrm>
            <a:off x="5556484" y="4473116"/>
            <a:ext cx="5689842" cy="2070147"/>
          </a:xfrm>
          <a:prstGeom prst="rect">
            <a:avLst/>
          </a:prstGeom>
        </p:spPr>
      </p:pic>
    </p:spTree>
    <p:extLst>
      <p:ext uri="{BB962C8B-B14F-4D97-AF65-F5344CB8AC3E}">
        <p14:creationId xmlns:p14="http://schemas.microsoft.com/office/powerpoint/2010/main" val="9320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4708762" y="2672916"/>
            <a:ext cx="6518900"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Librería </a:t>
            </a:r>
            <a:r>
              <a:rPr lang="es-ES" sz="3600" dirty="0" err="1">
                <a:solidFill>
                  <a:schemeClr val="bg1"/>
                </a:solidFill>
                <a:latin typeface="+mj-lt"/>
                <a:ea typeface="Open Sans SemiBold" panose="020B0706030804020204" pitchFamily="34" charset="0"/>
                <a:cs typeface="Open Sans SemiBold" panose="020B0706030804020204" pitchFamily="34" charset="0"/>
              </a:rPr>
              <a:t>Steps</a:t>
            </a:r>
            <a:r>
              <a:rPr lang="es-ES" sz="3600" dirty="0">
                <a:solidFill>
                  <a:schemeClr val="bg1"/>
                </a:solidFill>
                <a:latin typeface="+mj-lt"/>
                <a:ea typeface="Open Sans SemiBold" panose="020B0706030804020204" pitchFamily="34" charset="0"/>
                <a:cs typeface="Open Sans SemiBold" panose="020B0706030804020204" pitchFamily="34" charset="0"/>
              </a:rPr>
              <a:t> en Serenity BDD</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4160125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FC9E-FEAA-4B7F-86D7-A0B7D4C70149}"/>
              </a:ext>
            </a:extLst>
          </p:cNvPr>
          <p:cNvSpPr txBox="1">
            <a:spLocks/>
          </p:cNvSpPr>
          <p:nvPr/>
        </p:nvSpPr>
        <p:spPr>
          <a:xfrm>
            <a:off x="149492" y="919170"/>
            <a:ext cx="3702460" cy="817563"/>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r>
              <a:rPr lang="es-AR" sz="2400" dirty="0">
                <a:solidFill>
                  <a:schemeClr val="bg2"/>
                </a:solidFill>
              </a:rPr>
              <a:t>Librería de pasos @Steps</a:t>
            </a:r>
            <a:endParaRPr lang="en-US" sz="2400" dirty="0">
              <a:solidFill>
                <a:schemeClr val="bg2"/>
              </a:solidFill>
            </a:endParaRPr>
          </a:p>
        </p:txBody>
      </p:sp>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5" name="TextBox 3">
            <a:extLst>
              <a:ext uri="{FF2B5EF4-FFF2-40B4-BE49-F238E27FC236}">
                <a16:creationId xmlns:a16="http://schemas.microsoft.com/office/drawing/2014/main" id="{335D4BFB-587F-436D-9A84-CAAEAE705F87}"/>
              </a:ext>
            </a:extLst>
          </p:cNvPr>
          <p:cNvSpPr txBox="1"/>
          <p:nvPr/>
        </p:nvSpPr>
        <p:spPr>
          <a:xfrm>
            <a:off x="830152" y="1633236"/>
            <a:ext cx="10951031" cy="411567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s-ES" sz="1600" dirty="0"/>
              <a:t>En Serenity las pruebas se dividen en pasos que son reutilizables.</a:t>
            </a:r>
          </a:p>
          <a:p>
            <a:pPr marL="171450" indent="-171450">
              <a:lnSpc>
                <a:spcPct val="150000"/>
              </a:lnSpc>
              <a:buFont typeface="Arial" panose="020B0604020202020204" pitchFamily="34" charset="0"/>
              <a:buChar char="•"/>
            </a:pPr>
            <a:r>
              <a:rPr lang="es-ES" sz="1600" dirty="0"/>
              <a:t>Esto hace que una prueba sea fácil de mantener ya que utiliza varias capas de abstracción para ocultar su complejidad.</a:t>
            </a:r>
          </a:p>
          <a:p>
            <a:pPr marL="171450" indent="-171450">
              <a:lnSpc>
                <a:spcPct val="150000"/>
              </a:lnSpc>
              <a:buFont typeface="Arial" panose="020B0604020202020204" pitchFamily="34" charset="0"/>
              <a:buChar char="•"/>
            </a:pPr>
            <a:r>
              <a:rPr lang="es-ES" sz="1600" dirty="0"/>
              <a:t>En una prueba web automatizada, los pasos representan el nivel de abstracción de objetos de una página.</a:t>
            </a:r>
          </a:p>
          <a:p>
            <a:pPr marL="171450" indent="-171450">
              <a:lnSpc>
                <a:spcPct val="150000"/>
              </a:lnSpc>
              <a:buFont typeface="Arial" panose="020B0604020202020204" pitchFamily="34" charset="0"/>
              <a:buChar char="•"/>
            </a:pPr>
            <a:r>
              <a:rPr lang="es-ES" sz="1600" dirty="0"/>
              <a:t>Cada vez que se ejecuta un paso, se almacena una captura de pantalla y se muestra en el informe.</a:t>
            </a:r>
            <a:endParaRPr lang="es-AR" sz="1600" dirty="0"/>
          </a:p>
          <a:p>
            <a:pPr marL="171450" indent="-171450">
              <a:lnSpc>
                <a:spcPct val="150000"/>
              </a:lnSpc>
              <a:buFont typeface="Arial" panose="020B0604020202020204" pitchFamily="34" charset="0"/>
              <a:buChar char="•"/>
            </a:pPr>
            <a:r>
              <a:rPr lang="es-AR" sz="1600" dirty="0"/>
              <a:t>La anotación @Step denota el método de paso</a:t>
            </a:r>
          </a:p>
          <a:p>
            <a:pPr marL="171450" indent="-171450">
              <a:lnSpc>
                <a:spcPct val="150000"/>
              </a:lnSpc>
              <a:buFont typeface="Arial" panose="020B0604020202020204" pitchFamily="34" charset="0"/>
              <a:buChar char="•"/>
            </a:pPr>
            <a:r>
              <a:rPr lang="es-AR" sz="1600" dirty="0"/>
              <a:t>La anotación @Step puede tomar el valor de la cadena para sustituir el nombre del paso por defecto.</a:t>
            </a:r>
          </a:p>
          <a:p>
            <a:pPr marL="171450" indent="-171450">
              <a:lnSpc>
                <a:spcPct val="150000"/>
              </a:lnSpc>
              <a:buFont typeface="Arial" panose="020B0604020202020204" pitchFamily="34" charset="0"/>
              <a:buChar char="•"/>
            </a:pPr>
            <a:r>
              <a:rPr lang="es-AR" sz="1600" dirty="0"/>
              <a:t>Se puede agregar un parámetro </a:t>
            </a:r>
            <a:r>
              <a:rPr lang="es-AR" sz="1600" dirty="0" err="1"/>
              <a:t>String</a:t>
            </a:r>
            <a:r>
              <a:rPr lang="es-AR" sz="1600" dirty="0"/>
              <a:t> al la anotación @Step, Serenity colocará los parámetros del método en la cadena.</a:t>
            </a:r>
          </a:p>
          <a:p>
            <a:pPr marL="171450" indent="-171450">
              <a:lnSpc>
                <a:spcPct val="150000"/>
              </a:lnSpc>
              <a:buFont typeface="Arial" panose="020B0604020202020204" pitchFamily="34" charset="0"/>
              <a:buChar char="•"/>
            </a:pPr>
            <a:r>
              <a:rPr lang="es-AR" sz="1600" dirty="0"/>
              <a:t> Cuando se generan los informes, los métodos anotados con @Step aparecerán como líneas en el informe.</a:t>
            </a:r>
          </a:p>
          <a:p>
            <a:pPr>
              <a:lnSpc>
                <a:spcPct val="150000"/>
              </a:lnSpc>
            </a:pPr>
            <a:endParaRPr lang="es-AR" sz="1600" dirty="0"/>
          </a:p>
        </p:txBody>
      </p:sp>
    </p:spTree>
    <p:extLst>
      <p:ext uri="{BB962C8B-B14F-4D97-AF65-F5344CB8AC3E}">
        <p14:creationId xmlns:p14="http://schemas.microsoft.com/office/powerpoint/2010/main" val="352273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¿Por </a:t>
            </a:r>
            <a:r>
              <a:rPr lang="en-US" dirty="0" err="1">
                <a:solidFill>
                  <a:srgbClr val="0070C0"/>
                </a:solidFill>
              </a:rPr>
              <a:t>qué</a:t>
            </a:r>
            <a:r>
              <a:rPr lang="en-US" dirty="0">
                <a:solidFill>
                  <a:srgbClr val="0070C0"/>
                </a:solidFill>
              </a:rPr>
              <a:t> automatizar Pruebas?</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4" name="CuadroTexto 13">
            <a:extLst>
              <a:ext uri="{FF2B5EF4-FFF2-40B4-BE49-F238E27FC236}">
                <a16:creationId xmlns:a16="http://schemas.microsoft.com/office/drawing/2014/main" id="{4C89C68C-E30C-42E5-AC90-9A475CF09D39}"/>
              </a:ext>
            </a:extLst>
          </p:cNvPr>
          <p:cNvSpPr txBox="1"/>
          <p:nvPr/>
        </p:nvSpPr>
        <p:spPr>
          <a:xfrm>
            <a:off x="465568" y="1443417"/>
            <a:ext cx="11360802" cy="1569660"/>
          </a:xfrm>
          <a:prstGeom prst="rect">
            <a:avLst/>
          </a:prstGeom>
          <a:noFill/>
        </p:spPr>
        <p:txBody>
          <a:bodyPr wrap="none" rtlCol="0">
            <a:spAutoFit/>
          </a:bodyPr>
          <a:lstStyle/>
          <a:p>
            <a:pPr marL="285750" indent="-285750">
              <a:buFont typeface="Wingdings" panose="05000000000000000000" pitchFamily="2" charset="2"/>
              <a:buChar char="§"/>
            </a:pPr>
            <a:r>
              <a:rPr lang="es-ES" sz="1600" dirty="0"/>
              <a:t>Las pruebas manuales se vuelven tediosas y muy largar, las automatizaciones aseguran que las ejecuciones</a:t>
            </a:r>
          </a:p>
          <a:p>
            <a:r>
              <a:rPr lang="es-ES" sz="1600" dirty="0"/>
              <a:t> que se realicen sean consistentes.</a:t>
            </a:r>
          </a:p>
          <a:p>
            <a:endParaRPr lang="es-ES" sz="1600" dirty="0"/>
          </a:p>
          <a:p>
            <a:pPr marL="285750" indent="-285750">
              <a:buFont typeface="Wingdings" panose="05000000000000000000" pitchFamily="2" charset="2"/>
              <a:buChar char="§"/>
            </a:pPr>
            <a:r>
              <a:rPr lang="es-ES" sz="1600" dirty="0"/>
              <a:t>La automatización es productiva cuando las pruebas comienzan a repetirse con frecuencia.</a:t>
            </a:r>
          </a:p>
          <a:p>
            <a:endParaRPr lang="es-ES" sz="1600" dirty="0"/>
          </a:p>
          <a:p>
            <a:pPr marL="285750" indent="-285750">
              <a:buFont typeface="Wingdings" panose="05000000000000000000" pitchFamily="2" charset="2"/>
              <a:buChar char="§"/>
            </a:pPr>
            <a:r>
              <a:rPr lang="es-ES" sz="1600" dirty="0"/>
              <a:t>La automatización ayuda a ejecutar muchos casos de pruebas de forma consistente en muchos entornos o ambientes</a:t>
            </a:r>
          </a:p>
        </p:txBody>
      </p:sp>
      <p:pic>
        <p:nvPicPr>
          <p:cNvPr id="2050" name="Picture 2" descr="piramide - Globe Testing">
            <a:extLst>
              <a:ext uri="{FF2B5EF4-FFF2-40B4-BE49-F238E27FC236}">
                <a16:creationId xmlns:a16="http://schemas.microsoft.com/office/drawing/2014/main" id="{37653414-D315-4352-8109-E1F5951B0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3140968"/>
            <a:ext cx="4025326" cy="3283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Marcador de contenido 2">
            <a:extLst>
              <a:ext uri="{FF2B5EF4-FFF2-40B4-BE49-F238E27FC236}">
                <a16:creationId xmlns:a16="http://schemas.microsoft.com/office/drawing/2014/main" id="{11C34ADD-CCA5-4ABF-AE8C-4CD741623419}"/>
              </a:ext>
            </a:extLst>
          </p:cNvPr>
          <p:cNvSpPr txBox="1">
            <a:spLocks/>
          </p:cNvSpPr>
          <p:nvPr/>
        </p:nvSpPr>
        <p:spPr>
          <a:xfrm>
            <a:off x="119336" y="3207472"/>
            <a:ext cx="10554574" cy="3636511"/>
          </a:xfrm>
          <a:prstGeom prst="rect">
            <a:avLst/>
          </a:prstGeom>
        </p:spPr>
        <p:txBody>
          <a:bodyPr>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s-ES" sz="1600" b="1" i="1" dirty="0"/>
              <a:t>“Un framework es un conjunto de herramientas, las cuales permite trabajar</a:t>
            </a:r>
          </a:p>
          <a:p>
            <a:pPr marL="0" indent="0">
              <a:buNone/>
            </a:pPr>
            <a:r>
              <a:rPr lang="es-ES" sz="1600" b="1" i="1" dirty="0"/>
              <a:t> de forma sencilla y que la mayoría de las veces podemos reutilizar en otros </a:t>
            </a:r>
          </a:p>
          <a:p>
            <a:pPr marL="0" indent="0">
              <a:buNone/>
            </a:pPr>
            <a:r>
              <a:rPr lang="es-ES" sz="1600" b="1" i="1" dirty="0"/>
              <a:t>Proyectos”</a:t>
            </a:r>
          </a:p>
          <a:p>
            <a:endParaRPr lang="es-ES" sz="1600" dirty="0"/>
          </a:p>
          <a:p>
            <a:r>
              <a:rPr lang="es-ES" sz="1600" dirty="0"/>
              <a:t>Los framework de automatización de prueba tienen diferentes enfoques:</a:t>
            </a:r>
          </a:p>
          <a:p>
            <a:pPr marL="0" indent="0">
              <a:buNone/>
            </a:pPr>
            <a:endParaRPr lang="es-ES" sz="1600" dirty="0"/>
          </a:p>
          <a:p>
            <a:pPr marL="0" indent="0">
              <a:buFont typeface="Arial" panose="020B0604020202020204" pitchFamily="34" charset="0"/>
              <a:buNone/>
            </a:pPr>
            <a:r>
              <a:rPr lang="es-ES" sz="1600" dirty="0"/>
              <a:t>-Pruebas a través de interfaces públicas de clases, módulos, o bibliotecas.</a:t>
            </a:r>
          </a:p>
          <a:p>
            <a:pPr marL="0" indent="0">
              <a:buFont typeface="Arial" panose="020B0604020202020204" pitchFamily="34" charset="0"/>
              <a:buNone/>
            </a:pPr>
            <a:r>
              <a:rPr lang="es-ES" sz="1600" dirty="0"/>
              <a:t>-Pruebas a través de interfaz de usuarios.</a:t>
            </a:r>
          </a:p>
          <a:p>
            <a:pPr marL="0" indent="0">
              <a:buFont typeface="Arial" panose="020B0604020202020204" pitchFamily="34" charset="0"/>
              <a:buNone/>
            </a:pPr>
            <a:r>
              <a:rPr lang="es-ES" sz="1600" dirty="0"/>
              <a:t>-Pruebas a través de un servicio y protocolo.</a:t>
            </a:r>
          </a:p>
          <a:p>
            <a:pPr marL="0" indent="0">
              <a:buFont typeface="Arial" panose="020B0604020202020204" pitchFamily="34" charset="0"/>
              <a:buNone/>
            </a:pPr>
            <a:endParaRPr lang="es-ES" sz="1600" dirty="0"/>
          </a:p>
        </p:txBody>
      </p:sp>
    </p:spTree>
    <p:extLst>
      <p:ext uri="{BB962C8B-B14F-4D97-AF65-F5344CB8AC3E}">
        <p14:creationId xmlns:p14="http://schemas.microsoft.com/office/powerpoint/2010/main" val="26243354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6097812" y="2769623"/>
            <a:ext cx="4465068"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Tiempos de esperas </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478158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4FC9E-FEAA-4B7F-86D7-A0B7D4C70149}"/>
              </a:ext>
            </a:extLst>
          </p:cNvPr>
          <p:cNvSpPr txBox="1">
            <a:spLocks/>
          </p:cNvSpPr>
          <p:nvPr/>
        </p:nvSpPr>
        <p:spPr>
          <a:xfrm>
            <a:off x="439136" y="960788"/>
            <a:ext cx="6450564" cy="565614"/>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l"/>
            <a:r>
              <a:rPr lang="es-AR" sz="1600" dirty="0">
                <a:solidFill>
                  <a:schemeClr val="bg2"/>
                </a:solidFill>
              </a:rPr>
              <a:t>¿Por qué necesitamos esperas (Wait)?</a:t>
            </a:r>
            <a:endParaRPr lang="en-US" sz="1600" dirty="0">
              <a:solidFill>
                <a:schemeClr val="bg2"/>
              </a:solidFill>
            </a:endParaRPr>
          </a:p>
        </p:txBody>
      </p:sp>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3">
            <a:extLst>
              <a:ext uri="{FF2B5EF4-FFF2-40B4-BE49-F238E27FC236}">
                <a16:creationId xmlns:a16="http://schemas.microsoft.com/office/drawing/2014/main" id="{F0673207-75E8-4B75-9807-8554D15DCE93}"/>
              </a:ext>
            </a:extLst>
          </p:cNvPr>
          <p:cNvSpPr txBox="1"/>
          <p:nvPr/>
        </p:nvSpPr>
        <p:spPr>
          <a:xfrm>
            <a:off x="428130" y="1434671"/>
            <a:ext cx="10888450" cy="1027397"/>
          </a:xfrm>
          <a:prstGeom prst="rect">
            <a:avLst/>
          </a:prstGeom>
          <a:noFill/>
        </p:spPr>
        <p:txBody>
          <a:bodyPr wrap="square" rtlCol="0">
            <a:spAutoFit/>
          </a:bodyPr>
          <a:lstStyle/>
          <a:p>
            <a:pPr>
              <a:lnSpc>
                <a:spcPct val="150000"/>
              </a:lnSpc>
            </a:pPr>
            <a:r>
              <a:rPr lang="es-ES" sz="1400" dirty="0"/>
              <a:t>Cuando una página es cargada por el navegador, los elementos con los que queremos interactuar pueden cargarse a intervalos de tiempo diferentes. No sólo hace que esto sea difícil de identificar el elemento, sino también si el elemento no está situado, se producirá una excepción «ElementNotVisibleException». Usando las esperas, podemos resolver este problema</a:t>
            </a:r>
            <a:endParaRPr lang="es-AR" sz="1400" dirty="0"/>
          </a:p>
        </p:txBody>
      </p:sp>
      <p:sp>
        <p:nvSpPr>
          <p:cNvPr id="25" name="Title 1">
            <a:extLst>
              <a:ext uri="{FF2B5EF4-FFF2-40B4-BE49-F238E27FC236}">
                <a16:creationId xmlns:a16="http://schemas.microsoft.com/office/drawing/2014/main" id="{C43E1C23-9046-4E9A-8A03-678F5612D806}"/>
              </a:ext>
            </a:extLst>
          </p:cNvPr>
          <p:cNvSpPr txBox="1">
            <a:spLocks/>
          </p:cNvSpPr>
          <p:nvPr/>
        </p:nvSpPr>
        <p:spPr>
          <a:xfrm>
            <a:off x="434972" y="2462068"/>
            <a:ext cx="6450564" cy="565614"/>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l"/>
            <a:r>
              <a:rPr lang="es-AR" sz="1600" dirty="0">
                <a:solidFill>
                  <a:schemeClr val="bg2"/>
                </a:solidFill>
              </a:rPr>
              <a:t>Tipos de Esperas</a:t>
            </a:r>
            <a:endParaRPr lang="en-US" sz="1600" dirty="0">
              <a:solidFill>
                <a:schemeClr val="bg2"/>
              </a:solidFill>
            </a:endParaRPr>
          </a:p>
        </p:txBody>
      </p:sp>
      <p:sp>
        <p:nvSpPr>
          <p:cNvPr id="21" name="CuadroTexto 20">
            <a:extLst>
              <a:ext uri="{FF2B5EF4-FFF2-40B4-BE49-F238E27FC236}">
                <a16:creationId xmlns:a16="http://schemas.microsoft.com/office/drawing/2014/main" id="{8B2AEC39-B45D-449A-B3B2-F6FF5C4AAFE8}"/>
              </a:ext>
            </a:extLst>
          </p:cNvPr>
          <p:cNvSpPr txBox="1"/>
          <p:nvPr/>
        </p:nvSpPr>
        <p:spPr>
          <a:xfrm>
            <a:off x="428130" y="2935951"/>
            <a:ext cx="5199818" cy="1169551"/>
          </a:xfrm>
          <a:prstGeom prst="rect">
            <a:avLst/>
          </a:prstGeom>
          <a:noFill/>
        </p:spPr>
        <p:txBody>
          <a:bodyPr wrap="square" rtlCol="0">
            <a:spAutoFit/>
          </a:bodyPr>
          <a:lstStyle/>
          <a:p>
            <a:r>
              <a:rPr lang="es-ES" sz="1400" b="1" dirty="0"/>
              <a:t>Implicit Wait – </a:t>
            </a:r>
            <a:r>
              <a:rPr lang="es-ES" sz="1400" dirty="0"/>
              <a:t>se utiliza para establecer el tiempo de espera predeterminado en todo el programa.</a:t>
            </a:r>
          </a:p>
          <a:p>
            <a:endParaRPr lang="es-ES" sz="1400" dirty="0"/>
          </a:p>
          <a:p>
            <a:r>
              <a:rPr lang="es-ES" sz="1400" b="1" dirty="0"/>
              <a:t>Explicit Wait – </a:t>
            </a:r>
            <a:r>
              <a:rPr lang="es-ES" sz="1400" dirty="0"/>
              <a:t>se utiliza para establecer el tiempo de espera para solo una instancia en particular.</a:t>
            </a:r>
            <a:endParaRPr lang="es-AR" sz="1400" dirty="0"/>
          </a:p>
        </p:txBody>
      </p:sp>
      <p:pic>
        <p:nvPicPr>
          <p:cNvPr id="26" name="Imagen 25">
            <a:extLst>
              <a:ext uri="{FF2B5EF4-FFF2-40B4-BE49-F238E27FC236}">
                <a16:creationId xmlns:a16="http://schemas.microsoft.com/office/drawing/2014/main" id="{BA4AD808-26D6-436C-A053-77B28B0A7056}"/>
              </a:ext>
            </a:extLst>
          </p:cNvPr>
          <p:cNvPicPr>
            <a:picLocks noChangeAspect="1"/>
          </p:cNvPicPr>
          <p:nvPr/>
        </p:nvPicPr>
        <p:blipFill>
          <a:blip r:embed="rId2"/>
          <a:stretch>
            <a:fillRect/>
          </a:stretch>
        </p:blipFill>
        <p:spPr>
          <a:xfrm>
            <a:off x="5587539" y="2748176"/>
            <a:ext cx="6447696" cy="3417128"/>
          </a:xfrm>
          <a:prstGeom prst="rect">
            <a:avLst/>
          </a:prstGeom>
        </p:spPr>
      </p:pic>
      <p:sp>
        <p:nvSpPr>
          <p:cNvPr id="27" name="CuadroTexto 26">
            <a:extLst>
              <a:ext uri="{FF2B5EF4-FFF2-40B4-BE49-F238E27FC236}">
                <a16:creationId xmlns:a16="http://schemas.microsoft.com/office/drawing/2014/main" id="{AC1275E7-09AE-4D7E-A962-E1491431800B}"/>
              </a:ext>
            </a:extLst>
          </p:cNvPr>
          <p:cNvSpPr txBox="1"/>
          <p:nvPr/>
        </p:nvSpPr>
        <p:spPr>
          <a:xfrm>
            <a:off x="155340" y="5565482"/>
            <a:ext cx="4860540" cy="954107"/>
          </a:xfrm>
          <a:prstGeom prst="rect">
            <a:avLst/>
          </a:prstGeom>
          <a:noFill/>
        </p:spPr>
        <p:txBody>
          <a:bodyPr wrap="square" rtlCol="0">
            <a:spAutoFit/>
          </a:bodyPr>
          <a:lstStyle/>
          <a:p>
            <a:r>
              <a:rPr lang="es-ES" sz="1400" b="1" dirty="0"/>
              <a:t>Fuente: </a:t>
            </a:r>
            <a:r>
              <a:rPr lang="es-ES" sz="1400" b="1" dirty="0">
                <a:hlinkClick r:id="rId3"/>
              </a:rPr>
              <a:t>https://www.tutorialselenium.com/2018/01/14/waits-en-selenium-webdriver/</a:t>
            </a:r>
            <a:endParaRPr lang="es-ES" sz="1400" b="1" dirty="0"/>
          </a:p>
          <a:p>
            <a:endParaRPr lang="es-AR" sz="1400" dirty="0"/>
          </a:p>
        </p:txBody>
      </p:sp>
    </p:spTree>
    <p:extLst>
      <p:ext uri="{BB962C8B-B14F-4D97-AF65-F5344CB8AC3E}">
        <p14:creationId xmlns:p14="http://schemas.microsoft.com/office/powerpoint/2010/main" val="88313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651" y="15144"/>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6672064" y="2769623"/>
            <a:ext cx="2340705"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Assertions</a:t>
            </a: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1502063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uadroTexto 22">
            <a:extLst>
              <a:ext uri="{FF2B5EF4-FFF2-40B4-BE49-F238E27FC236}">
                <a16:creationId xmlns:a16="http://schemas.microsoft.com/office/drawing/2014/main" id="{4F1F506A-85B2-4550-AB5B-839BC4007183}"/>
              </a:ext>
            </a:extLst>
          </p:cNvPr>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itle 1">
            <a:extLst>
              <a:ext uri="{FF2B5EF4-FFF2-40B4-BE49-F238E27FC236}">
                <a16:creationId xmlns:a16="http://schemas.microsoft.com/office/drawing/2014/main" id="{1B880CD5-4EAD-4F76-B4CA-A8DD1F19A01F}"/>
              </a:ext>
            </a:extLst>
          </p:cNvPr>
          <p:cNvSpPr txBox="1">
            <a:spLocks/>
          </p:cNvSpPr>
          <p:nvPr/>
        </p:nvSpPr>
        <p:spPr>
          <a:xfrm>
            <a:off x="439136" y="960788"/>
            <a:ext cx="6450564" cy="565614"/>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l"/>
            <a:r>
              <a:rPr lang="es-AR" sz="1600" dirty="0">
                <a:solidFill>
                  <a:schemeClr val="bg2"/>
                </a:solidFill>
              </a:rPr>
              <a:t>Assertions</a:t>
            </a:r>
            <a:endParaRPr lang="en-US" sz="1600" dirty="0">
              <a:solidFill>
                <a:schemeClr val="bg2"/>
              </a:solidFill>
            </a:endParaRPr>
          </a:p>
        </p:txBody>
      </p:sp>
      <p:sp>
        <p:nvSpPr>
          <p:cNvPr id="25" name="TextBox 3">
            <a:extLst>
              <a:ext uri="{FF2B5EF4-FFF2-40B4-BE49-F238E27FC236}">
                <a16:creationId xmlns:a16="http://schemas.microsoft.com/office/drawing/2014/main" id="{AA0C7C15-A100-4DC9-8B24-3E20D7DD5EAB}"/>
              </a:ext>
            </a:extLst>
          </p:cNvPr>
          <p:cNvSpPr txBox="1"/>
          <p:nvPr/>
        </p:nvSpPr>
        <p:spPr>
          <a:xfrm>
            <a:off x="428130" y="1434671"/>
            <a:ext cx="10888450" cy="1027397"/>
          </a:xfrm>
          <a:prstGeom prst="rect">
            <a:avLst/>
          </a:prstGeom>
          <a:noFill/>
        </p:spPr>
        <p:txBody>
          <a:bodyPr wrap="square" rtlCol="0">
            <a:spAutoFit/>
          </a:bodyPr>
          <a:lstStyle/>
          <a:p>
            <a:pPr>
              <a:lnSpc>
                <a:spcPct val="150000"/>
              </a:lnSpc>
            </a:pPr>
            <a:r>
              <a:rPr lang="es-ES" sz="1400" dirty="0"/>
              <a:t>Una Assertions de prueba se define como una expresión, que encapsula alguna lógica comprobable especificada sobre un objetivo bajo prueba. En general, los asserts comparan dos elementos para ver si cumplen determinadas condiciones, compara un resultado actual con un resultado esperado a través de la comparación de tipos de datos.</a:t>
            </a:r>
            <a:endParaRPr lang="es-AR" sz="1400" dirty="0"/>
          </a:p>
        </p:txBody>
      </p:sp>
      <p:sp>
        <p:nvSpPr>
          <p:cNvPr id="26" name="Title 1">
            <a:extLst>
              <a:ext uri="{FF2B5EF4-FFF2-40B4-BE49-F238E27FC236}">
                <a16:creationId xmlns:a16="http://schemas.microsoft.com/office/drawing/2014/main" id="{8B1CD53E-82EE-4D67-B933-D849AA8D542B}"/>
              </a:ext>
            </a:extLst>
          </p:cNvPr>
          <p:cNvSpPr txBox="1">
            <a:spLocks/>
          </p:cNvSpPr>
          <p:nvPr/>
        </p:nvSpPr>
        <p:spPr>
          <a:xfrm>
            <a:off x="556021" y="3291462"/>
            <a:ext cx="6450564" cy="565614"/>
          </a:xfrm>
          <a:prstGeom prst="rect">
            <a:avLst/>
          </a:prstGeom>
        </p:spPr>
        <p:txBody>
          <a:bodyPr vert="horz" lIns="0" tIns="0" rIns="0" bIns="0" rtlCol="0" anchor="ctr">
            <a:normAutofit/>
          </a:bodyPr>
          <a:lstStyle>
            <a:lvl1pPr algn="ctr" defTabSz="1219170" rtl="0" eaLnBrk="1" latinLnBrk="0" hangingPunct="1">
              <a:lnSpc>
                <a:spcPct val="86000"/>
              </a:lnSpc>
              <a:spcBef>
                <a:spcPct val="0"/>
              </a:spcBef>
              <a:buNone/>
              <a:defRPr sz="2800" kern="800" spc="-53">
                <a:solidFill>
                  <a:schemeClr val="tx1"/>
                </a:solidFill>
                <a:latin typeface="+mj-lt"/>
                <a:ea typeface="+mj-ea"/>
                <a:cs typeface="+mj-cs"/>
              </a:defRPr>
            </a:lvl1pPr>
          </a:lstStyle>
          <a:p>
            <a:pPr algn="l"/>
            <a:r>
              <a:rPr lang="es-AR" sz="1600" dirty="0">
                <a:solidFill>
                  <a:schemeClr val="bg2"/>
                </a:solidFill>
              </a:rPr>
              <a:t>Beneficios de los Assertions</a:t>
            </a:r>
            <a:endParaRPr lang="en-US" sz="1600" dirty="0">
              <a:solidFill>
                <a:schemeClr val="bg2"/>
              </a:solidFill>
            </a:endParaRPr>
          </a:p>
        </p:txBody>
      </p:sp>
      <p:sp>
        <p:nvSpPr>
          <p:cNvPr id="27" name="TextBox 3">
            <a:extLst>
              <a:ext uri="{FF2B5EF4-FFF2-40B4-BE49-F238E27FC236}">
                <a16:creationId xmlns:a16="http://schemas.microsoft.com/office/drawing/2014/main" id="{27997A80-EF0C-4A1D-AF27-FD63B36E060C}"/>
              </a:ext>
            </a:extLst>
          </p:cNvPr>
          <p:cNvSpPr txBox="1"/>
          <p:nvPr/>
        </p:nvSpPr>
        <p:spPr>
          <a:xfrm>
            <a:off x="556021" y="3726618"/>
            <a:ext cx="10888450" cy="1169551"/>
          </a:xfrm>
          <a:prstGeom prst="rect">
            <a:avLst/>
          </a:prstGeom>
          <a:noFill/>
        </p:spPr>
        <p:txBody>
          <a:bodyPr wrap="square" rtlCol="0">
            <a:spAutoFit/>
          </a:bodyPr>
          <a:lstStyle/>
          <a:p>
            <a:r>
              <a:rPr lang="es-ES" sz="1400" dirty="0"/>
              <a:t>La principal ventaja de tener aserciones es identificar defectos en un programa. La utilidad de las afirmaciones incluye:</a:t>
            </a:r>
          </a:p>
          <a:p>
            <a:endParaRPr lang="es-ES" sz="1400" dirty="0"/>
          </a:p>
          <a:p>
            <a:pPr marL="285750" indent="-285750">
              <a:buFont typeface="Arial" panose="020B0604020202020204" pitchFamily="34" charset="0"/>
              <a:buChar char="•"/>
            </a:pPr>
            <a:r>
              <a:rPr lang="es-ES" sz="1400" dirty="0"/>
              <a:t>Detectar errores sutiles que pueden pasar desapercibidos.</a:t>
            </a:r>
          </a:p>
          <a:p>
            <a:pPr marL="285750" indent="-285750">
              <a:buFont typeface="Arial" panose="020B0604020202020204" pitchFamily="34" charset="0"/>
              <a:buChar char="•"/>
            </a:pPr>
            <a:r>
              <a:rPr lang="es-ES" sz="1400" dirty="0"/>
              <a:t>Detectar errores antes de que ocurran.</a:t>
            </a:r>
          </a:p>
          <a:p>
            <a:pPr marL="285750" indent="-285750">
              <a:buFont typeface="Arial" panose="020B0604020202020204" pitchFamily="34" charset="0"/>
              <a:buChar char="•"/>
            </a:pPr>
            <a:r>
              <a:rPr lang="es-ES" sz="1400" dirty="0"/>
              <a:t>Hacer una declaración sobre los efectos del código que esté garantizado como verdadero.</a:t>
            </a:r>
          </a:p>
        </p:txBody>
      </p:sp>
      <p:sp>
        <p:nvSpPr>
          <p:cNvPr id="21" name="CuadroTexto 20">
            <a:extLst>
              <a:ext uri="{FF2B5EF4-FFF2-40B4-BE49-F238E27FC236}">
                <a16:creationId xmlns:a16="http://schemas.microsoft.com/office/drawing/2014/main" id="{9C765D27-6A9B-45B0-8764-B00B7922D99F}"/>
              </a:ext>
            </a:extLst>
          </p:cNvPr>
          <p:cNvSpPr txBox="1"/>
          <p:nvPr/>
        </p:nvSpPr>
        <p:spPr>
          <a:xfrm>
            <a:off x="679716" y="5580910"/>
            <a:ext cx="6203173" cy="338554"/>
          </a:xfrm>
          <a:prstGeom prst="rect">
            <a:avLst/>
          </a:prstGeom>
          <a:noFill/>
        </p:spPr>
        <p:txBody>
          <a:bodyPr wrap="none" rtlCol="0">
            <a:spAutoFit/>
          </a:bodyPr>
          <a:lstStyle/>
          <a:p>
            <a:r>
              <a:rPr lang="es-AR" sz="1600" b="1" dirty="0"/>
              <a:t>Fuente: </a:t>
            </a:r>
            <a:r>
              <a:rPr lang="es-AR" sz="1600" b="1" dirty="0">
                <a:hlinkClick r:id="rId2"/>
              </a:rPr>
              <a:t>https://junit.org/junit4/javadoc/4.13/org/junit/Assert.html</a:t>
            </a:r>
            <a:r>
              <a:rPr lang="es-AR" sz="1600" b="1" dirty="0"/>
              <a:t> </a:t>
            </a:r>
          </a:p>
        </p:txBody>
      </p:sp>
    </p:spTree>
    <p:extLst>
      <p:ext uri="{BB962C8B-B14F-4D97-AF65-F5344CB8AC3E}">
        <p14:creationId xmlns:p14="http://schemas.microsoft.com/office/powerpoint/2010/main" val="167840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611" y="6939"/>
            <a:ext cx="11551765"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0"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
        <p:nvSpPr>
          <p:cNvPr id="9" name="CuadroTexto 8">
            <a:extLst>
              <a:ext uri="{FF2B5EF4-FFF2-40B4-BE49-F238E27FC236}">
                <a16:creationId xmlns:a16="http://schemas.microsoft.com/office/drawing/2014/main" id="{6B86A107-E0C5-4A5C-BE7C-FE1312680387}"/>
              </a:ext>
            </a:extLst>
          </p:cNvPr>
          <p:cNvSpPr txBox="1"/>
          <p:nvPr/>
        </p:nvSpPr>
        <p:spPr>
          <a:xfrm>
            <a:off x="4971438" y="885909"/>
            <a:ext cx="5663504" cy="646331"/>
          </a:xfrm>
          <a:prstGeom prst="rect">
            <a:avLst/>
          </a:prstGeom>
          <a:noFill/>
        </p:spPr>
        <p:txBody>
          <a:bodyPr wrap="square" rtlCol="0">
            <a:spAutoFit/>
          </a:bodyPr>
          <a:lstStyle/>
          <a:p>
            <a:r>
              <a:rPr lang="es-ES" sz="3600" b="1" dirty="0">
                <a:solidFill>
                  <a:schemeClr val="bg1"/>
                </a:solidFill>
                <a:latin typeface="+mj-lt"/>
                <a:ea typeface="Open Sans SemiBold" panose="020B0706030804020204" pitchFamily="34" charset="0"/>
                <a:cs typeface="Open Sans SemiBold" panose="020B0706030804020204" pitchFamily="34" charset="0"/>
              </a:rPr>
              <a:t>Fin del primer encuentro</a:t>
            </a:r>
          </a:p>
        </p:txBody>
      </p:sp>
      <p:pic>
        <p:nvPicPr>
          <p:cNvPr id="9218" name="Picture 2" descr="Aplauso GIFs | Tenor">
            <a:extLst>
              <a:ext uri="{FF2B5EF4-FFF2-40B4-BE49-F238E27FC236}">
                <a16:creationId xmlns:a16="http://schemas.microsoft.com/office/drawing/2014/main" id="{D05725C3-1082-4632-8280-80DC50F4446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611576" y="2636912"/>
            <a:ext cx="4000078" cy="383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216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Tipos de Frameworks de Automatización</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074" name="Picture 2" descr="QTP - Frameworks">
            <a:extLst>
              <a:ext uri="{FF2B5EF4-FFF2-40B4-BE49-F238E27FC236}">
                <a16:creationId xmlns:a16="http://schemas.microsoft.com/office/drawing/2014/main" id="{82AE9630-F5CC-4F9F-87EC-421C0AA1F19C}"/>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375" y="1700808"/>
            <a:ext cx="3036075" cy="16201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eyword Driven Testing">
            <a:extLst>
              <a:ext uri="{FF2B5EF4-FFF2-40B4-BE49-F238E27FC236}">
                <a16:creationId xmlns:a16="http://schemas.microsoft.com/office/drawing/2014/main" id="{A8E09551-21C8-4B5D-BFC2-5A0B9911226C}"/>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375" y="3714637"/>
            <a:ext cx="3036074" cy="2156302"/>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82BCFF4-C6FF-4166-992A-44A6849B68D5}"/>
              </a:ext>
            </a:extLst>
          </p:cNvPr>
          <p:cNvSpPr txBox="1"/>
          <p:nvPr/>
        </p:nvSpPr>
        <p:spPr>
          <a:xfrm>
            <a:off x="3530142" y="1988840"/>
            <a:ext cx="8661858" cy="830997"/>
          </a:xfrm>
          <a:prstGeom prst="rect">
            <a:avLst/>
          </a:prstGeom>
          <a:noFill/>
        </p:spPr>
        <p:txBody>
          <a:bodyPr wrap="none" rtlCol="0">
            <a:spAutoFit/>
          </a:bodyPr>
          <a:lstStyle/>
          <a:p>
            <a:r>
              <a:rPr lang="es-ES" sz="1600" b="1" dirty="0">
                <a:solidFill>
                  <a:schemeClr val="accent2">
                    <a:lumMod val="75000"/>
                  </a:schemeClr>
                </a:solidFill>
              </a:rPr>
              <a:t>Data Driven</a:t>
            </a:r>
          </a:p>
          <a:p>
            <a:endParaRPr lang="es-ES" sz="1600" dirty="0"/>
          </a:p>
          <a:p>
            <a:r>
              <a:rPr lang="es-ES" sz="1600" dirty="0"/>
              <a:t>Los datos requeridos para la ejecución de las pruebas son separados del código de pruebas</a:t>
            </a:r>
            <a:endParaRPr lang="es-AR" sz="1600" dirty="0"/>
          </a:p>
        </p:txBody>
      </p:sp>
      <p:sp>
        <p:nvSpPr>
          <p:cNvPr id="11" name="CuadroTexto 10">
            <a:extLst>
              <a:ext uri="{FF2B5EF4-FFF2-40B4-BE49-F238E27FC236}">
                <a16:creationId xmlns:a16="http://schemas.microsoft.com/office/drawing/2014/main" id="{E4D60926-8BB0-4FA9-B1FE-AB015D48F145}"/>
              </a:ext>
            </a:extLst>
          </p:cNvPr>
          <p:cNvSpPr txBox="1"/>
          <p:nvPr/>
        </p:nvSpPr>
        <p:spPr>
          <a:xfrm>
            <a:off x="3530142" y="4221088"/>
            <a:ext cx="7368427" cy="830997"/>
          </a:xfrm>
          <a:prstGeom prst="rect">
            <a:avLst/>
          </a:prstGeom>
          <a:noFill/>
        </p:spPr>
        <p:txBody>
          <a:bodyPr wrap="none" rtlCol="0">
            <a:spAutoFit/>
          </a:bodyPr>
          <a:lstStyle/>
          <a:p>
            <a:r>
              <a:rPr lang="es-ES" sz="1600" b="1" dirty="0">
                <a:solidFill>
                  <a:schemeClr val="accent2">
                    <a:lumMod val="75000"/>
                  </a:schemeClr>
                </a:solidFill>
              </a:rPr>
              <a:t>Keyword Driven</a:t>
            </a:r>
          </a:p>
          <a:p>
            <a:endParaRPr lang="es-ES" sz="1600" dirty="0"/>
          </a:p>
          <a:p>
            <a:r>
              <a:rPr lang="es-ES" sz="1600" dirty="0"/>
              <a:t>Identifica una serie de palabras claves y luego se asigna una serie de acciones.</a:t>
            </a:r>
          </a:p>
        </p:txBody>
      </p:sp>
    </p:spTree>
    <p:extLst>
      <p:ext uri="{BB962C8B-B14F-4D97-AF65-F5344CB8AC3E}">
        <p14:creationId xmlns:p14="http://schemas.microsoft.com/office/powerpoint/2010/main" val="303601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Tipos de Frameworks de Automatización</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D82BCFF4-C6FF-4166-992A-44A6849B68D5}"/>
              </a:ext>
            </a:extLst>
          </p:cNvPr>
          <p:cNvSpPr txBox="1"/>
          <p:nvPr/>
        </p:nvSpPr>
        <p:spPr>
          <a:xfrm>
            <a:off x="3530142" y="1988840"/>
            <a:ext cx="7324954" cy="1077218"/>
          </a:xfrm>
          <a:prstGeom prst="rect">
            <a:avLst/>
          </a:prstGeom>
          <a:noFill/>
        </p:spPr>
        <p:txBody>
          <a:bodyPr wrap="none" rtlCol="0">
            <a:spAutoFit/>
          </a:bodyPr>
          <a:lstStyle/>
          <a:p>
            <a:r>
              <a:rPr lang="es-ES" sz="1600" b="1" dirty="0">
                <a:solidFill>
                  <a:schemeClr val="accent2">
                    <a:lumMod val="75000"/>
                  </a:schemeClr>
                </a:solidFill>
              </a:rPr>
              <a:t>Modular</a:t>
            </a:r>
          </a:p>
          <a:p>
            <a:endParaRPr lang="es-ES" sz="1600" dirty="0"/>
          </a:p>
          <a:p>
            <a:r>
              <a:rPr lang="es-ES" sz="1600" dirty="0"/>
              <a:t>Incluyen la creación de script pequeños que representan módulos, secciones </a:t>
            </a:r>
          </a:p>
          <a:p>
            <a:r>
              <a:rPr lang="es-ES" sz="1600" dirty="0"/>
              <a:t>y funciones de la aplicación</a:t>
            </a:r>
            <a:endParaRPr lang="es-AR" sz="1600" dirty="0"/>
          </a:p>
        </p:txBody>
      </p:sp>
      <p:sp>
        <p:nvSpPr>
          <p:cNvPr id="11" name="CuadroTexto 10">
            <a:extLst>
              <a:ext uri="{FF2B5EF4-FFF2-40B4-BE49-F238E27FC236}">
                <a16:creationId xmlns:a16="http://schemas.microsoft.com/office/drawing/2014/main" id="{E4D60926-8BB0-4FA9-B1FE-AB015D48F145}"/>
              </a:ext>
            </a:extLst>
          </p:cNvPr>
          <p:cNvSpPr txBox="1"/>
          <p:nvPr/>
        </p:nvSpPr>
        <p:spPr>
          <a:xfrm>
            <a:off x="3530142" y="4221088"/>
            <a:ext cx="7944611" cy="1077218"/>
          </a:xfrm>
          <a:prstGeom prst="rect">
            <a:avLst/>
          </a:prstGeom>
          <a:noFill/>
        </p:spPr>
        <p:txBody>
          <a:bodyPr wrap="none" rtlCol="0">
            <a:spAutoFit/>
          </a:bodyPr>
          <a:lstStyle/>
          <a:p>
            <a:r>
              <a:rPr lang="es-ES" sz="1600" b="1" dirty="0">
                <a:solidFill>
                  <a:schemeClr val="accent2">
                    <a:lumMod val="75000"/>
                  </a:schemeClr>
                </a:solidFill>
              </a:rPr>
              <a:t>Behavior Driven Development</a:t>
            </a:r>
          </a:p>
          <a:p>
            <a:endParaRPr lang="es-ES" sz="1600" dirty="0"/>
          </a:p>
          <a:p>
            <a:r>
              <a:rPr lang="es-ES" sz="1600" dirty="0"/>
              <a:t>Utilizan lenguaje natural, con el objetivo que las pruebas sean entendibles para todo</a:t>
            </a:r>
          </a:p>
          <a:p>
            <a:r>
              <a:rPr lang="es-ES" sz="1600" dirty="0"/>
              <a:t> el equipo de trabajo.</a:t>
            </a:r>
          </a:p>
        </p:txBody>
      </p:sp>
      <p:pic>
        <p:nvPicPr>
          <p:cNvPr id="8" name="Imagen 7" descr="Types Of Test Automation Frameworks - Guide by PractiTest">
            <a:extLst>
              <a:ext uri="{FF2B5EF4-FFF2-40B4-BE49-F238E27FC236}">
                <a16:creationId xmlns:a16="http://schemas.microsoft.com/office/drawing/2014/main" id="{97648C19-518A-4E64-8C77-8302235F9907}"/>
              </a:ext>
            </a:extLst>
          </p:cNvPr>
          <p:cNvPicPr/>
          <p:nvPr/>
        </p:nvPicPr>
        <p:blipFill>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79374" y="1596608"/>
            <a:ext cx="2808313" cy="1832391"/>
          </a:xfrm>
          <a:prstGeom prst="rect">
            <a:avLst/>
          </a:prstGeom>
          <a:noFill/>
          <a:ln>
            <a:noFill/>
          </a:ln>
        </p:spPr>
      </p:pic>
      <p:pic>
        <p:nvPicPr>
          <p:cNvPr id="9" name="Imagen 8" descr="Implementando BDD con Cucumber">
            <a:extLst>
              <a:ext uri="{FF2B5EF4-FFF2-40B4-BE49-F238E27FC236}">
                <a16:creationId xmlns:a16="http://schemas.microsoft.com/office/drawing/2014/main" id="{3505E1DC-5054-437F-ABFA-1854DC642B42}"/>
              </a:ext>
            </a:extLst>
          </p:cNvPr>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6642" y="3787566"/>
            <a:ext cx="2909058" cy="2068261"/>
          </a:xfrm>
          <a:prstGeom prst="rect">
            <a:avLst/>
          </a:prstGeom>
          <a:noFill/>
          <a:ln>
            <a:noFill/>
          </a:ln>
        </p:spPr>
      </p:pic>
    </p:spTree>
    <p:extLst>
      <p:ext uri="{BB962C8B-B14F-4D97-AF65-F5344CB8AC3E}">
        <p14:creationId xmlns:p14="http://schemas.microsoft.com/office/powerpoint/2010/main" val="1221582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794961" y="1002173"/>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None/>
            </a:pPr>
            <a:r>
              <a:rPr lang="en-US" dirty="0">
                <a:solidFill>
                  <a:srgbClr val="0070C0"/>
                </a:solidFill>
              </a:rPr>
              <a:t>Tipos de Frameworks de Automatización</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3074" name="Picture 2" descr="QTP - Frameworks">
            <a:extLst>
              <a:ext uri="{FF2B5EF4-FFF2-40B4-BE49-F238E27FC236}">
                <a16:creationId xmlns:a16="http://schemas.microsoft.com/office/drawing/2014/main" id="{82AE9630-F5CC-4F9F-87EC-421C0AA1F19C}"/>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375" y="1700808"/>
            <a:ext cx="3036075" cy="1620180"/>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D82BCFF4-C6FF-4166-992A-44A6849B68D5}"/>
              </a:ext>
            </a:extLst>
          </p:cNvPr>
          <p:cNvSpPr txBox="1"/>
          <p:nvPr/>
        </p:nvSpPr>
        <p:spPr>
          <a:xfrm>
            <a:off x="3530142" y="1988840"/>
            <a:ext cx="8661858" cy="830997"/>
          </a:xfrm>
          <a:prstGeom prst="rect">
            <a:avLst/>
          </a:prstGeom>
          <a:noFill/>
        </p:spPr>
        <p:txBody>
          <a:bodyPr wrap="none" rtlCol="0">
            <a:spAutoFit/>
          </a:bodyPr>
          <a:lstStyle/>
          <a:p>
            <a:r>
              <a:rPr lang="es-ES" sz="1600" b="1" dirty="0">
                <a:solidFill>
                  <a:schemeClr val="accent2">
                    <a:lumMod val="75000"/>
                  </a:schemeClr>
                </a:solidFill>
              </a:rPr>
              <a:t>Hybrid</a:t>
            </a:r>
          </a:p>
          <a:p>
            <a:endParaRPr lang="es-ES" sz="1600" dirty="0"/>
          </a:p>
          <a:p>
            <a:r>
              <a:rPr lang="es-ES" sz="1600" dirty="0"/>
              <a:t>Los datos requeridos para la ejecución de las pruebas son separados del código de pruebas</a:t>
            </a:r>
            <a:endParaRPr lang="es-AR" sz="1600" dirty="0"/>
          </a:p>
        </p:txBody>
      </p:sp>
    </p:spTree>
    <p:extLst>
      <p:ext uri="{BB962C8B-B14F-4D97-AF65-F5344CB8AC3E}">
        <p14:creationId xmlns:p14="http://schemas.microsoft.com/office/powerpoint/2010/main" val="3025150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122" y="3"/>
            <a:ext cx="11551766" cy="685799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223791" cy="6840704"/>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800708"/>
            <a:ext cx="1836203" cy="816734"/>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99440" y="456911"/>
            <a:ext cx="622438" cy="622438"/>
          </a:xfrm>
          <a:prstGeom prst="rect">
            <a:avLst/>
          </a:prstGeom>
          <a:noFill/>
        </p:spPr>
      </p:pic>
      <p:sp>
        <p:nvSpPr>
          <p:cNvPr id="8" name="CuadroTexto 7"/>
          <p:cNvSpPr txBox="1"/>
          <p:nvPr/>
        </p:nvSpPr>
        <p:spPr>
          <a:xfrm>
            <a:off x="5195900" y="3097186"/>
            <a:ext cx="4483920" cy="646331"/>
          </a:xfrm>
          <a:prstGeom prst="rect">
            <a:avLst/>
          </a:prstGeom>
          <a:noFill/>
        </p:spPr>
        <p:txBody>
          <a:bodyPr wrap="none" rtlCol="0">
            <a:spAutoFit/>
          </a:bodyPr>
          <a:lstStyle/>
          <a:p>
            <a:r>
              <a:rPr lang="es-ES" sz="3600" dirty="0">
                <a:solidFill>
                  <a:schemeClr val="bg1"/>
                </a:solidFill>
                <a:latin typeface="+mj-lt"/>
                <a:ea typeface="Open Sans SemiBold" panose="020B0706030804020204" pitchFamily="34" charset="0"/>
                <a:cs typeface="Open Sans SemiBold" panose="020B0706030804020204" pitchFamily="34" charset="0"/>
              </a:rPr>
              <a:t>Modelo Page Object</a:t>
            </a:r>
            <a:endParaRPr lang="en-US" sz="3600" dirty="0">
              <a:solidFill>
                <a:schemeClr val="bg1"/>
              </a:solidFill>
              <a:latin typeface="+mj-lt"/>
              <a:ea typeface="Open Sans SemiBold" panose="020B0706030804020204" pitchFamily="34" charset="0"/>
              <a:cs typeface="Open Sans SemiBold" panose="020B0706030804020204" pitchFamily="34" charset="0"/>
            </a:endParaRPr>
          </a:p>
        </p:txBody>
      </p:sp>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flipV="1">
            <a:off x="8667415" y="3333243"/>
            <a:ext cx="6858002" cy="191516"/>
          </a:xfrm>
          <a:prstGeom prst="rect">
            <a:avLst/>
          </a:prstGeom>
        </p:spPr>
      </p:pic>
    </p:spTree>
    <p:extLst>
      <p:ext uri="{BB962C8B-B14F-4D97-AF65-F5344CB8AC3E}">
        <p14:creationId xmlns:p14="http://schemas.microsoft.com/office/powerpoint/2010/main" val="816023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6"/>
          <p:cNvSpPr txBox="1">
            <a:spLocks/>
          </p:cNvSpPr>
          <p:nvPr/>
        </p:nvSpPr>
        <p:spPr>
          <a:xfrm>
            <a:off x="335360" y="1124744"/>
            <a:ext cx="7283508" cy="461665"/>
          </a:xfrm>
          <a:prstGeom prst="rect">
            <a:avLst/>
          </a:prstGeom>
        </p:spPr>
        <p:txBody>
          <a:bodyPr vert="horz" lIns="0" tIns="0" rIns="0" bIns="0" rtlCol="0">
            <a:normAutofit/>
          </a:bodyPr>
          <a:lstStyle>
            <a:lvl1pPr marL="228594" indent="-228594" algn="l" defTabSz="1219170" rtl="0" eaLnBrk="1" latinLnBrk="0" hangingPunct="1">
              <a:spcBef>
                <a:spcPct val="20000"/>
              </a:spcBef>
              <a:buClr>
                <a:schemeClr val="accent1"/>
              </a:buClr>
              <a:buFont typeface="Arial" panose="020B0604020202020204" pitchFamily="34" charset="0"/>
              <a:buChar char="•"/>
              <a:defRPr sz="2000" kern="800" spc="-13">
                <a:solidFill>
                  <a:schemeClr val="tx1"/>
                </a:solidFill>
                <a:latin typeface="+mn-lt"/>
                <a:ea typeface="+mn-ea"/>
                <a:cs typeface="+mn-cs"/>
              </a:defRPr>
            </a:lvl1pPr>
            <a:lvl2pPr marL="459306" indent="-230712"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2pPr>
            <a:lvl3pPr marL="687900"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3pPr>
            <a:lvl4pPr marL="916494"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4pPr>
            <a:lvl5pPr marL="1145089" indent="-228594" algn="l" defTabSz="1219170" rtl="0" eaLnBrk="1" latinLnBrk="0" hangingPunct="1">
              <a:spcBef>
                <a:spcPct val="20000"/>
              </a:spcBef>
              <a:buClr>
                <a:schemeClr val="accent1"/>
              </a:buClr>
              <a:buFont typeface="Arial" panose="020B0604020202020204" pitchFamily="34" charset="0"/>
              <a:buChar char="»"/>
              <a:defRPr sz="1600" kern="8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30712" lvl="1" indent="0">
              <a:buNone/>
            </a:pPr>
            <a:r>
              <a:rPr lang="en-US" dirty="0">
                <a:solidFill>
                  <a:srgbClr val="0070C0"/>
                </a:solidFill>
              </a:rPr>
              <a:t>Page Object Model</a:t>
            </a:r>
          </a:p>
        </p:txBody>
      </p:sp>
      <p:sp>
        <p:nvSpPr>
          <p:cNvPr id="19" name="CuadroTexto 18"/>
          <p:cNvSpPr txBox="1"/>
          <p:nvPr/>
        </p:nvSpPr>
        <p:spPr>
          <a:xfrm>
            <a:off x="9815623" y="585845"/>
            <a:ext cx="1085554" cy="261610"/>
          </a:xfrm>
          <a:prstGeom prst="rect">
            <a:avLst/>
          </a:prstGeom>
          <a:noFill/>
        </p:spPr>
        <p:txBody>
          <a:bodyPr wrap="none" rtlCol="0">
            <a:spAutoFit/>
          </a:bodyPr>
          <a:lstStyle/>
          <a:p>
            <a:pPr algn="r"/>
            <a:r>
              <a:rPr lang="es-E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rPr>
              <a:t>Serenity BDD</a:t>
            </a:r>
            <a:endParaRPr lang="en-US" sz="1100" dirty="0">
              <a:solidFill>
                <a:srgbClr val="0070C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CuadroTexto 2">
            <a:extLst>
              <a:ext uri="{FF2B5EF4-FFF2-40B4-BE49-F238E27FC236}">
                <a16:creationId xmlns:a16="http://schemas.microsoft.com/office/drawing/2014/main" id="{D82BCFF4-C6FF-4166-992A-44A6849B68D5}"/>
              </a:ext>
            </a:extLst>
          </p:cNvPr>
          <p:cNvSpPr txBox="1"/>
          <p:nvPr/>
        </p:nvSpPr>
        <p:spPr>
          <a:xfrm>
            <a:off x="479376" y="1463838"/>
            <a:ext cx="10760510" cy="830997"/>
          </a:xfrm>
          <a:prstGeom prst="rect">
            <a:avLst/>
          </a:prstGeom>
          <a:noFill/>
        </p:spPr>
        <p:txBody>
          <a:bodyPr wrap="none" rtlCol="0">
            <a:spAutoFit/>
          </a:bodyPr>
          <a:lstStyle/>
          <a:p>
            <a:r>
              <a:rPr lang="es-ES" sz="1600" dirty="0"/>
              <a:t>Es un patrón de diseño de objetos en Selenium, donde las páginas web se representan como clases y los diversos </a:t>
            </a:r>
          </a:p>
          <a:p>
            <a:r>
              <a:rPr lang="es-ES" sz="1600" dirty="0"/>
              <a:t>elementos de la página se definen como variables en la clase. A demás Todas las interacciones de usuario posibles </a:t>
            </a:r>
          </a:p>
          <a:p>
            <a:r>
              <a:rPr lang="es-ES" sz="1600" dirty="0"/>
              <a:t>se pueden implementar como métodos en la clase.</a:t>
            </a:r>
            <a:endParaRPr lang="es-AR" sz="1600" dirty="0"/>
          </a:p>
        </p:txBody>
      </p:sp>
      <p:pic>
        <p:nvPicPr>
          <p:cNvPr id="2050" name="Picture 2" descr="Page Object Model with Page Factory in Selenium - Complete Guide - Software  Testing Material">
            <a:extLst>
              <a:ext uri="{FF2B5EF4-FFF2-40B4-BE49-F238E27FC236}">
                <a16:creationId xmlns:a16="http://schemas.microsoft.com/office/drawing/2014/main" id="{B4E34D25-FC87-400B-B158-B597594EA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96" y="2564904"/>
            <a:ext cx="5006144" cy="372357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0FDCF420-7892-45B2-9531-D76CD5A43834}"/>
              </a:ext>
            </a:extLst>
          </p:cNvPr>
          <p:cNvSpPr txBox="1"/>
          <p:nvPr/>
        </p:nvSpPr>
        <p:spPr>
          <a:xfrm>
            <a:off x="5987988" y="2672916"/>
            <a:ext cx="5169813" cy="830997"/>
          </a:xfrm>
          <a:prstGeom prst="rect">
            <a:avLst/>
          </a:prstGeom>
          <a:noFill/>
        </p:spPr>
        <p:txBody>
          <a:bodyPr wrap="none" rtlCol="0">
            <a:spAutoFit/>
          </a:bodyPr>
          <a:lstStyle/>
          <a:p>
            <a:r>
              <a:rPr lang="es-ES" sz="1600" b="1" i="1" dirty="0">
                <a:solidFill>
                  <a:srgbClr val="656565"/>
                </a:solidFill>
                <a:effectLst/>
              </a:rPr>
              <a:t>“Page Object Model es la solución que se encontró </a:t>
            </a:r>
          </a:p>
          <a:p>
            <a:r>
              <a:rPr lang="es-ES" sz="1600" b="1" i="1" dirty="0">
                <a:solidFill>
                  <a:srgbClr val="656565"/>
                </a:solidFill>
                <a:effectLst/>
              </a:rPr>
              <a:t>al problema de que las funciones se repiten y las acciones</a:t>
            </a:r>
          </a:p>
          <a:p>
            <a:r>
              <a:rPr lang="es-ES" sz="1600" b="1" i="1" dirty="0">
                <a:solidFill>
                  <a:srgbClr val="656565"/>
                </a:solidFill>
                <a:effectLst/>
              </a:rPr>
              <a:t>las tenemos que hacer varias veces para diferentes tests.”</a:t>
            </a:r>
            <a:endParaRPr lang="es-AR" sz="1600" b="1" i="1" dirty="0"/>
          </a:p>
        </p:txBody>
      </p:sp>
      <p:sp>
        <p:nvSpPr>
          <p:cNvPr id="8" name="CuadroTexto 7">
            <a:extLst>
              <a:ext uri="{FF2B5EF4-FFF2-40B4-BE49-F238E27FC236}">
                <a16:creationId xmlns:a16="http://schemas.microsoft.com/office/drawing/2014/main" id="{E1B4AEA6-0621-4AED-AA57-FE7034EA50C3}"/>
              </a:ext>
            </a:extLst>
          </p:cNvPr>
          <p:cNvSpPr txBox="1"/>
          <p:nvPr/>
        </p:nvSpPr>
        <p:spPr>
          <a:xfrm>
            <a:off x="5853127" y="4221088"/>
            <a:ext cx="6053965" cy="1323439"/>
          </a:xfrm>
          <a:prstGeom prst="rect">
            <a:avLst/>
          </a:prstGeom>
          <a:noFill/>
        </p:spPr>
        <p:txBody>
          <a:bodyPr wrap="none" rtlCol="0">
            <a:spAutoFit/>
          </a:bodyPr>
          <a:lstStyle/>
          <a:p>
            <a:pPr marL="285750" indent="-285750">
              <a:buFont typeface="Courier New" panose="02070309020205020404" pitchFamily="49" charset="0"/>
              <a:buChar char="o"/>
            </a:pPr>
            <a:r>
              <a:rPr lang="es-ES" sz="1600" dirty="0"/>
              <a:t>Cada UI tendrá diferentes objetos para interactuar</a:t>
            </a:r>
          </a:p>
          <a:p>
            <a:pPr marL="285750" indent="-285750">
              <a:buFont typeface="Courier New" panose="02070309020205020404" pitchFamily="49" charset="0"/>
              <a:buChar char="o"/>
            </a:pPr>
            <a:r>
              <a:rPr lang="es-ES" sz="1600" dirty="0"/>
              <a:t>Cada objeto es identificado y escrito en código</a:t>
            </a:r>
          </a:p>
          <a:p>
            <a:pPr marL="285750" indent="-285750">
              <a:buFont typeface="Courier New" panose="02070309020205020404" pitchFamily="49" charset="0"/>
              <a:buChar char="o"/>
            </a:pPr>
            <a:r>
              <a:rPr lang="es-ES" sz="1600" dirty="0"/>
              <a:t>Page Object Modela los objetos dentro del código de prueba</a:t>
            </a:r>
          </a:p>
          <a:p>
            <a:pPr marL="285750" indent="-285750">
              <a:buFont typeface="Courier New" panose="02070309020205020404" pitchFamily="49" charset="0"/>
              <a:buChar char="o"/>
            </a:pPr>
            <a:r>
              <a:rPr lang="es-ES" sz="1600" dirty="0"/>
              <a:t>Reduce la duplicación de código</a:t>
            </a:r>
          </a:p>
          <a:p>
            <a:pPr marL="285750" indent="-285750">
              <a:buFont typeface="Courier New" panose="02070309020205020404" pitchFamily="49" charset="0"/>
              <a:buChar char="o"/>
            </a:pPr>
            <a:r>
              <a:rPr lang="es-ES" sz="1600" dirty="0"/>
              <a:t>Mejora el mantenimiento de la prueba</a:t>
            </a:r>
          </a:p>
        </p:txBody>
      </p:sp>
    </p:spTree>
    <p:extLst>
      <p:ext uri="{BB962C8B-B14F-4D97-AF65-F5344CB8AC3E}">
        <p14:creationId xmlns:p14="http://schemas.microsoft.com/office/powerpoint/2010/main" val="2681977071"/>
      </p:ext>
    </p:extLst>
  </p:cSld>
  <p:clrMapOvr>
    <a:masterClrMapping/>
  </p:clrMapOvr>
</p:sld>
</file>

<file path=ppt/theme/theme1.xml><?xml version="1.0" encoding="utf-8"?>
<a:theme xmlns:a="http://schemas.openxmlformats.org/drawingml/2006/main" name="1_Office Theme">
  <a:themeElements>
    <a:clrScheme name="i9_Aqua Teal">
      <a:dk1>
        <a:srgbClr val="57565A"/>
      </a:dk1>
      <a:lt1>
        <a:sysClr val="window" lastClr="FFFFFF"/>
      </a:lt1>
      <a:dk2>
        <a:srgbClr val="1C5686"/>
      </a:dk2>
      <a:lt2>
        <a:srgbClr val="176490"/>
      </a:lt2>
      <a:accent1>
        <a:srgbClr val="51C3CA"/>
      </a:accent1>
      <a:accent2>
        <a:srgbClr val="3CB2C3"/>
      </a:accent2>
      <a:accent3>
        <a:srgbClr val="1AA5BD"/>
      </a:accent3>
      <a:accent4>
        <a:srgbClr val="0097B7"/>
      </a:accent4>
      <a:accent5>
        <a:srgbClr val="0086AC"/>
      </a:accent5>
      <a:accent6>
        <a:srgbClr val="00759E"/>
      </a:accent6>
      <a:hlink>
        <a:srgbClr val="7030A0"/>
      </a:hlink>
      <a:folHlink>
        <a:srgbClr val="00B0F0"/>
      </a:folHlink>
    </a:clrScheme>
    <a:fontScheme name="Custom 3">
      <a:majorFont>
        <a:latin typeface="Open Sans Light"/>
        <a:ea typeface=""/>
        <a:cs typeface=""/>
      </a:majorFont>
      <a:minorFont>
        <a:latin typeface="Open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ST xmlns="833a133e-9bc3-4a29-95ae-0e3a40da3b33" xsi:nil="true"/>
    <TaxCatchAll xmlns="78a765e5-776d-4116-9165-ff75720f1676"/>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23F4FE092EF89428FCA16837FF58B4D" ma:contentTypeVersion="6" ma:contentTypeDescription="Crear nuevo documento." ma:contentTypeScope="" ma:versionID="76c426b5c964cb3bf577fe6dcf33f994">
  <xsd:schema xmlns:xsd="http://www.w3.org/2001/XMLSchema" xmlns:xs="http://www.w3.org/2001/XMLSchema" xmlns:p="http://schemas.microsoft.com/office/2006/metadata/properties" xmlns:ns2="78a765e5-776d-4116-9165-ff75720f1676" xmlns:ns3="833a133e-9bc3-4a29-95ae-0e3a40da3b33" targetNamespace="http://schemas.microsoft.com/office/2006/metadata/properties" ma:root="true" ma:fieldsID="aeb743fc209cfe57fb0579b8cba499c3" ns2:_="" ns3:_="">
    <xsd:import namespace="78a765e5-776d-4116-9165-ff75720f1676"/>
    <xsd:import namespace="833a133e-9bc3-4a29-95ae-0e3a40da3b33"/>
    <xsd:element name="properties">
      <xsd:complexType>
        <xsd:sequence>
          <xsd:element name="documentManagement">
            <xsd:complexType>
              <xsd:all>
                <xsd:element ref="ns2:SharedWithUsers" minOccurs="0"/>
                <xsd:element ref="ns2:TaxCatchAll" minOccurs="0"/>
                <xsd:element ref="ns3:TES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a765e5-776d-4116-9165-ff75720f1676"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9" nillable="true" ma:displayName="Columna global de taxonomía" ma:description="" ma:hidden="true" ma:list="{8c24c8a6-a1ab-4407-b759-3742a1defeb6}" ma:internalName="TaxCatchAll" ma:showField="CatchAllData" ma:web="78a765e5-776d-4116-9165-ff75720f167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33a133e-9bc3-4a29-95ae-0e3a40da3b33" elementFormDefault="qualified">
    <xsd:import namespace="http://schemas.microsoft.com/office/2006/documentManagement/types"/>
    <xsd:import namespace="http://schemas.microsoft.com/office/infopath/2007/PartnerControls"/>
    <xsd:element name="TEST" ma:index="10" nillable="true" ma:displayName="TEST" ma:internalName="TES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62E6B0-B979-4AFA-AB0F-DE55A2E21BE2}">
  <ds:schemaRefs>
    <ds:schemaRef ds:uri="http://schemas.microsoft.com/office/2006/metadata/properties"/>
    <ds:schemaRef ds:uri="http://schemas.microsoft.com/office/infopath/2007/PartnerControls"/>
    <ds:schemaRef ds:uri="833a133e-9bc3-4a29-95ae-0e3a40da3b33"/>
    <ds:schemaRef ds:uri="78a765e5-776d-4116-9165-ff75720f1676"/>
  </ds:schemaRefs>
</ds:datastoreItem>
</file>

<file path=customXml/itemProps2.xml><?xml version="1.0" encoding="utf-8"?>
<ds:datastoreItem xmlns:ds="http://schemas.openxmlformats.org/officeDocument/2006/customXml" ds:itemID="{F6FDAB0B-CD8B-4A8E-AB56-465BCDB32551}">
  <ds:schemaRefs>
    <ds:schemaRef ds:uri="http://schemas.microsoft.com/sharepoint/v3/contenttype/forms"/>
  </ds:schemaRefs>
</ds:datastoreItem>
</file>

<file path=customXml/itemProps3.xml><?xml version="1.0" encoding="utf-8"?>
<ds:datastoreItem xmlns:ds="http://schemas.openxmlformats.org/officeDocument/2006/customXml" ds:itemID="{23DF2601-9D35-4151-8B63-800C67DBE5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a765e5-776d-4116-9165-ff75720f1676"/>
    <ds:schemaRef ds:uri="833a133e-9bc3-4a29-95ae-0e3a40da3b3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167465</TotalTime>
  <Words>2678</Words>
  <Application>Microsoft Office PowerPoint</Application>
  <PresentationFormat>Panorámica</PresentationFormat>
  <Paragraphs>287</Paragraphs>
  <Slides>44</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44</vt:i4>
      </vt:variant>
    </vt:vector>
  </HeadingPairs>
  <TitlesOfParts>
    <vt:vector size="53" baseType="lpstr">
      <vt:lpstr>Wingdings</vt:lpstr>
      <vt:lpstr>Courier New</vt:lpstr>
      <vt:lpstr>Arial</vt:lpstr>
      <vt:lpstr>Arial</vt:lpstr>
      <vt:lpstr>Calibri</vt:lpstr>
      <vt:lpstr>Open Sans Light</vt:lpstr>
      <vt:lpstr>Open Sans SemiBold</vt:lpstr>
      <vt:lpstr>Open Sans</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asdf</dc:title>
  <dc:creator>DesignSmash</dc:creator>
  <cp:lastModifiedBy>Alines Zabala</cp:lastModifiedBy>
  <cp:revision>1591</cp:revision>
  <dcterms:created xsi:type="dcterms:W3CDTF">2014-10-08T23:03:32Z</dcterms:created>
  <dcterms:modified xsi:type="dcterms:W3CDTF">2021-11-25T10:21:49Z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0x010100623F4FE092EF89428FCA16837FF58B4D</vt:lpwstr>
  </property>
</Properties>
</file>